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37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9BA5-8675-B54A-96B2-B61FE356C0C2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DBBCA-257A-264E-9321-BB6D67485A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Reflection &amp; Transmission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727200" y="2513012"/>
            <a:ext cx="723900" cy="1588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609600" y="2675467"/>
            <a:ext cx="2755900" cy="387350"/>
          </a:xfrm>
          <a:custGeom>
            <a:avLst/>
            <a:gdLst>
              <a:gd name="connsiteX0" fmla="*/ 0 w 2755900"/>
              <a:gd name="connsiteY0" fmla="*/ 207433 h 387350"/>
              <a:gd name="connsiteX1" fmla="*/ 952500 w 2755900"/>
              <a:gd name="connsiteY1" fmla="*/ 207433 h 387350"/>
              <a:gd name="connsiteX2" fmla="*/ 1079500 w 2755900"/>
              <a:gd name="connsiteY2" fmla="*/ 29633 h 387350"/>
              <a:gd name="connsiteX3" fmla="*/ 1435100 w 2755900"/>
              <a:gd name="connsiteY3" fmla="*/ 29633 h 387350"/>
              <a:gd name="connsiteX4" fmla="*/ 1473200 w 2755900"/>
              <a:gd name="connsiteY4" fmla="*/ 194733 h 387350"/>
              <a:gd name="connsiteX5" fmla="*/ 1676400 w 2755900"/>
              <a:gd name="connsiteY5" fmla="*/ 385233 h 387350"/>
              <a:gd name="connsiteX6" fmla="*/ 1917700 w 2755900"/>
              <a:gd name="connsiteY6" fmla="*/ 182033 h 387350"/>
              <a:gd name="connsiteX7" fmla="*/ 2755900 w 2755900"/>
              <a:gd name="connsiteY7" fmla="*/ 169333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55900" h="387350">
                <a:moveTo>
                  <a:pt x="0" y="207433"/>
                </a:moveTo>
                <a:cubicBezTo>
                  <a:pt x="386291" y="222249"/>
                  <a:pt x="772583" y="237066"/>
                  <a:pt x="952500" y="207433"/>
                </a:cubicBezTo>
                <a:cubicBezTo>
                  <a:pt x="1132417" y="177800"/>
                  <a:pt x="999067" y="59266"/>
                  <a:pt x="1079500" y="29633"/>
                </a:cubicBezTo>
                <a:cubicBezTo>
                  <a:pt x="1159933" y="0"/>
                  <a:pt x="1369483" y="2116"/>
                  <a:pt x="1435100" y="29633"/>
                </a:cubicBezTo>
                <a:cubicBezTo>
                  <a:pt x="1500717" y="57150"/>
                  <a:pt x="1432983" y="135466"/>
                  <a:pt x="1473200" y="194733"/>
                </a:cubicBezTo>
                <a:cubicBezTo>
                  <a:pt x="1513417" y="254000"/>
                  <a:pt x="1602317" y="387350"/>
                  <a:pt x="1676400" y="385233"/>
                </a:cubicBezTo>
                <a:cubicBezTo>
                  <a:pt x="1750483" y="383116"/>
                  <a:pt x="1737783" y="218016"/>
                  <a:pt x="1917700" y="182033"/>
                </a:cubicBezTo>
                <a:cubicBezTo>
                  <a:pt x="2097617" y="146050"/>
                  <a:pt x="2426758" y="157691"/>
                  <a:pt x="2755900" y="169333"/>
                </a:cubicBezTo>
              </a:path>
            </a:pathLst>
          </a:custGeom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65500" y="2363788"/>
            <a:ext cx="647700" cy="6990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105400" y="2429933"/>
            <a:ext cx="26670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05400" y="2741612"/>
            <a:ext cx="26670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953000" y="3276600"/>
            <a:ext cx="3276600" cy="1588"/>
          </a:xfrm>
          <a:prstGeom prst="straightConnector1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4610100" y="3238500"/>
            <a:ext cx="685800" cy="1588"/>
          </a:xfrm>
          <a:prstGeom prst="straightConnector1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72000" y="2743200"/>
            <a:ext cx="468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</a:t>
            </a:r>
            <a:r>
              <a:rPr lang="en-US" sz="2400" baseline="-25000" dirty="0" err="1" smtClean="0"/>
              <a:t>m</a:t>
            </a:r>
            <a:endParaRPr lang="en-US" sz="2400" baseline="-25000" dirty="0"/>
          </a:p>
        </p:txBody>
      </p:sp>
      <p:sp>
        <p:nvSpPr>
          <p:cNvPr id="30" name="Freeform 29"/>
          <p:cNvSpPr/>
          <p:nvPr/>
        </p:nvSpPr>
        <p:spPr>
          <a:xfrm flipV="1">
            <a:off x="6094143" y="3276600"/>
            <a:ext cx="869000" cy="258075"/>
          </a:xfrm>
          <a:custGeom>
            <a:avLst/>
            <a:gdLst>
              <a:gd name="connsiteX0" fmla="*/ 0 w 869000"/>
              <a:gd name="connsiteY0" fmla="*/ 246935 h 258075"/>
              <a:gd name="connsiteX1" fmla="*/ 434500 w 869000"/>
              <a:gd name="connsiteY1" fmla="*/ 1857 h 258075"/>
              <a:gd name="connsiteX2" fmla="*/ 869000 w 869000"/>
              <a:gd name="connsiteY2" fmla="*/ 258075 h 25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9000" h="258075">
                <a:moveTo>
                  <a:pt x="0" y="246935"/>
                </a:moveTo>
                <a:cubicBezTo>
                  <a:pt x="144833" y="123467"/>
                  <a:pt x="289667" y="0"/>
                  <a:pt x="434500" y="1857"/>
                </a:cubicBezTo>
                <a:cubicBezTo>
                  <a:pt x="579333" y="3714"/>
                  <a:pt x="724166" y="130894"/>
                  <a:pt x="869000" y="258075"/>
                </a:cubicBezTo>
              </a:path>
            </a:pathLst>
          </a:cu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601193" y="3580606"/>
            <a:ext cx="723900" cy="1588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4489926" y="4189561"/>
            <a:ext cx="3738880" cy="918221"/>
            <a:chOff x="4489926" y="4189561"/>
            <a:chExt cx="3738880" cy="918221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4952206" y="4800600"/>
              <a:ext cx="3276600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4609306" y="4762500"/>
              <a:ext cx="685800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 33"/>
            <p:cNvSpPr/>
            <p:nvPr/>
          </p:nvSpPr>
          <p:spPr>
            <a:xfrm flipV="1">
              <a:off x="6601193" y="4802188"/>
              <a:ext cx="869000" cy="258075"/>
            </a:xfrm>
            <a:custGeom>
              <a:avLst/>
              <a:gdLst>
                <a:gd name="connsiteX0" fmla="*/ 0 w 869000"/>
                <a:gd name="connsiteY0" fmla="*/ 246935 h 258075"/>
                <a:gd name="connsiteX1" fmla="*/ 434500 w 869000"/>
                <a:gd name="connsiteY1" fmla="*/ 1857 h 258075"/>
                <a:gd name="connsiteX2" fmla="*/ 869000 w 869000"/>
                <a:gd name="connsiteY2" fmla="*/ 258075 h 258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9000" h="258075">
                  <a:moveTo>
                    <a:pt x="0" y="246935"/>
                  </a:moveTo>
                  <a:cubicBezTo>
                    <a:pt x="144833" y="123467"/>
                    <a:pt x="289667" y="0"/>
                    <a:pt x="434500" y="1857"/>
                  </a:cubicBezTo>
                  <a:cubicBezTo>
                    <a:pt x="579333" y="3714"/>
                    <a:pt x="724166" y="130894"/>
                    <a:pt x="869000" y="258075"/>
                  </a:cubicBezTo>
                </a:path>
              </a:pathLst>
            </a:cu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>
              <a:off x="6400800" y="5106194"/>
              <a:ext cx="7239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489926" y="4189561"/>
              <a:ext cx="4689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</a:t>
              </a:r>
              <a:r>
                <a:rPr lang="en-US" sz="2400" baseline="-25000" dirty="0" err="1" smtClean="0"/>
                <a:t>m</a:t>
              </a:r>
              <a:endParaRPr lang="en-US" sz="2400" baseline="-250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09600" y="4101571"/>
            <a:ext cx="3403600" cy="699029"/>
            <a:chOff x="609600" y="4101571"/>
            <a:chExt cx="3403600" cy="699029"/>
          </a:xfrm>
        </p:grpSpPr>
        <p:sp>
          <p:nvSpPr>
            <p:cNvPr id="38" name="Freeform 37"/>
            <p:cNvSpPr/>
            <p:nvPr/>
          </p:nvSpPr>
          <p:spPr>
            <a:xfrm flipH="1" flipV="1">
              <a:off x="609600" y="4413250"/>
              <a:ext cx="2755900" cy="387350"/>
            </a:xfrm>
            <a:custGeom>
              <a:avLst/>
              <a:gdLst>
                <a:gd name="connsiteX0" fmla="*/ 0 w 2755900"/>
                <a:gd name="connsiteY0" fmla="*/ 207433 h 387350"/>
                <a:gd name="connsiteX1" fmla="*/ 952500 w 2755900"/>
                <a:gd name="connsiteY1" fmla="*/ 207433 h 387350"/>
                <a:gd name="connsiteX2" fmla="*/ 1079500 w 2755900"/>
                <a:gd name="connsiteY2" fmla="*/ 29633 h 387350"/>
                <a:gd name="connsiteX3" fmla="*/ 1435100 w 2755900"/>
                <a:gd name="connsiteY3" fmla="*/ 29633 h 387350"/>
                <a:gd name="connsiteX4" fmla="*/ 1473200 w 2755900"/>
                <a:gd name="connsiteY4" fmla="*/ 194733 h 387350"/>
                <a:gd name="connsiteX5" fmla="*/ 1676400 w 2755900"/>
                <a:gd name="connsiteY5" fmla="*/ 385233 h 387350"/>
                <a:gd name="connsiteX6" fmla="*/ 1917700 w 2755900"/>
                <a:gd name="connsiteY6" fmla="*/ 182033 h 387350"/>
                <a:gd name="connsiteX7" fmla="*/ 2755900 w 2755900"/>
                <a:gd name="connsiteY7" fmla="*/ 169333 h 38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5900" h="387350">
                  <a:moveTo>
                    <a:pt x="0" y="207433"/>
                  </a:moveTo>
                  <a:cubicBezTo>
                    <a:pt x="386291" y="222249"/>
                    <a:pt x="772583" y="237066"/>
                    <a:pt x="952500" y="207433"/>
                  </a:cubicBezTo>
                  <a:cubicBezTo>
                    <a:pt x="1132417" y="177800"/>
                    <a:pt x="999067" y="59266"/>
                    <a:pt x="1079500" y="29633"/>
                  </a:cubicBezTo>
                  <a:cubicBezTo>
                    <a:pt x="1159933" y="0"/>
                    <a:pt x="1369483" y="2116"/>
                    <a:pt x="1435100" y="29633"/>
                  </a:cubicBezTo>
                  <a:cubicBezTo>
                    <a:pt x="1500717" y="57150"/>
                    <a:pt x="1432983" y="135466"/>
                    <a:pt x="1473200" y="194733"/>
                  </a:cubicBezTo>
                  <a:cubicBezTo>
                    <a:pt x="1513417" y="254000"/>
                    <a:pt x="1602317" y="387350"/>
                    <a:pt x="1676400" y="385233"/>
                  </a:cubicBezTo>
                  <a:cubicBezTo>
                    <a:pt x="1750483" y="383116"/>
                    <a:pt x="1737783" y="218016"/>
                    <a:pt x="1917700" y="182033"/>
                  </a:cubicBezTo>
                  <a:cubicBezTo>
                    <a:pt x="2097617" y="146050"/>
                    <a:pt x="2426758" y="157691"/>
                    <a:pt x="2755900" y="169333"/>
                  </a:cubicBezTo>
                </a:path>
              </a:pathLst>
            </a:cu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365500" y="4101571"/>
              <a:ext cx="647700" cy="69902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H="1">
              <a:off x="1365250" y="4189561"/>
              <a:ext cx="723900" cy="1588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Reflection &amp; Transmission</a:t>
            </a:r>
            <a:endParaRPr lang="en-US" dirty="0"/>
          </a:p>
        </p:txBody>
      </p:sp>
      <p:cxnSp>
        <p:nvCxnSpPr>
          <p:cNvPr id="6" name="Straight Connector 5"/>
          <p:cNvCxnSpPr>
            <a:stCxn id="8" idx="23"/>
          </p:cNvCxnSpPr>
          <p:nvPr/>
        </p:nvCxnSpPr>
        <p:spPr>
          <a:xfrm>
            <a:off x="4635500" y="2667000"/>
            <a:ext cx="35941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965200" y="2371510"/>
            <a:ext cx="3670300" cy="524090"/>
          </a:xfrm>
          <a:custGeom>
            <a:avLst/>
            <a:gdLst>
              <a:gd name="connsiteX0" fmla="*/ 0 w 3670300"/>
              <a:gd name="connsiteY0" fmla="*/ 308190 h 524090"/>
              <a:gd name="connsiteX1" fmla="*/ 1397000 w 3670300"/>
              <a:gd name="connsiteY1" fmla="*/ 308190 h 524090"/>
              <a:gd name="connsiteX2" fmla="*/ 1447800 w 3670300"/>
              <a:gd name="connsiteY2" fmla="*/ 231990 h 524090"/>
              <a:gd name="connsiteX3" fmla="*/ 1473200 w 3670300"/>
              <a:gd name="connsiteY3" fmla="*/ 193890 h 524090"/>
              <a:gd name="connsiteX4" fmla="*/ 1511300 w 3670300"/>
              <a:gd name="connsiteY4" fmla="*/ 155790 h 524090"/>
              <a:gd name="connsiteX5" fmla="*/ 1524000 w 3670300"/>
              <a:gd name="connsiteY5" fmla="*/ 104990 h 524090"/>
              <a:gd name="connsiteX6" fmla="*/ 1663700 w 3670300"/>
              <a:gd name="connsiteY6" fmla="*/ 54190 h 524090"/>
              <a:gd name="connsiteX7" fmla="*/ 1701800 w 3670300"/>
              <a:gd name="connsiteY7" fmla="*/ 79590 h 524090"/>
              <a:gd name="connsiteX8" fmla="*/ 1765300 w 3670300"/>
              <a:gd name="connsiteY8" fmla="*/ 155790 h 524090"/>
              <a:gd name="connsiteX9" fmla="*/ 1790700 w 3670300"/>
              <a:gd name="connsiteY9" fmla="*/ 79590 h 524090"/>
              <a:gd name="connsiteX10" fmla="*/ 1803400 w 3670300"/>
              <a:gd name="connsiteY10" fmla="*/ 28790 h 524090"/>
              <a:gd name="connsiteX11" fmla="*/ 1841500 w 3670300"/>
              <a:gd name="connsiteY11" fmla="*/ 16090 h 524090"/>
              <a:gd name="connsiteX12" fmla="*/ 1905000 w 3670300"/>
              <a:gd name="connsiteY12" fmla="*/ 66890 h 524090"/>
              <a:gd name="connsiteX13" fmla="*/ 1981200 w 3670300"/>
              <a:gd name="connsiteY13" fmla="*/ 117690 h 524090"/>
              <a:gd name="connsiteX14" fmla="*/ 2006600 w 3670300"/>
              <a:gd name="connsiteY14" fmla="*/ 193890 h 524090"/>
              <a:gd name="connsiteX15" fmla="*/ 2082800 w 3670300"/>
              <a:gd name="connsiteY15" fmla="*/ 422490 h 524090"/>
              <a:gd name="connsiteX16" fmla="*/ 2095500 w 3670300"/>
              <a:gd name="connsiteY16" fmla="*/ 460590 h 524090"/>
              <a:gd name="connsiteX17" fmla="*/ 2146300 w 3670300"/>
              <a:gd name="connsiteY17" fmla="*/ 485990 h 524090"/>
              <a:gd name="connsiteX18" fmla="*/ 2184400 w 3670300"/>
              <a:gd name="connsiteY18" fmla="*/ 524090 h 524090"/>
              <a:gd name="connsiteX19" fmla="*/ 2298700 w 3670300"/>
              <a:gd name="connsiteY19" fmla="*/ 511390 h 524090"/>
              <a:gd name="connsiteX20" fmla="*/ 2349500 w 3670300"/>
              <a:gd name="connsiteY20" fmla="*/ 447890 h 524090"/>
              <a:gd name="connsiteX21" fmla="*/ 2387600 w 3670300"/>
              <a:gd name="connsiteY21" fmla="*/ 371690 h 524090"/>
              <a:gd name="connsiteX22" fmla="*/ 2400300 w 3670300"/>
              <a:gd name="connsiteY22" fmla="*/ 282790 h 524090"/>
              <a:gd name="connsiteX23" fmla="*/ 3670300 w 3670300"/>
              <a:gd name="connsiteY23" fmla="*/ 295490 h 52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670300" h="524090">
                <a:moveTo>
                  <a:pt x="0" y="308190"/>
                </a:moveTo>
                <a:lnTo>
                  <a:pt x="1397000" y="308190"/>
                </a:lnTo>
                <a:lnTo>
                  <a:pt x="1447800" y="231990"/>
                </a:lnTo>
                <a:cubicBezTo>
                  <a:pt x="1456267" y="219290"/>
                  <a:pt x="1462407" y="204683"/>
                  <a:pt x="1473200" y="193890"/>
                </a:cubicBezTo>
                <a:lnTo>
                  <a:pt x="1511300" y="155790"/>
                </a:lnTo>
                <a:cubicBezTo>
                  <a:pt x="1515533" y="138857"/>
                  <a:pt x="1520214" y="122029"/>
                  <a:pt x="1524000" y="104990"/>
                </a:cubicBezTo>
                <a:cubicBezTo>
                  <a:pt x="1547331" y="0"/>
                  <a:pt x="1510713" y="38891"/>
                  <a:pt x="1663700" y="54190"/>
                </a:cubicBezTo>
                <a:cubicBezTo>
                  <a:pt x="1676400" y="62657"/>
                  <a:pt x="1695601" y="65642"/>
                  <a:pt x="1701800" y="79590"/>
                </a:cubicBezTo>
                <a:cubicBezTo>
                  <a:pt x="1745788" y="178564"/>
                  <a:pt x="1668655" y="179951"/>
                  <a:pt x="1765300" y="155790"/>
                </a:cubicBezTo>
                <a:cubicBezTo>
                  <a:pt x="1773767" y="130390"/>
                  <a:pt x="1784206" y="105565"/>
                  <a:pt x="1790700" y="79590"/>
                </a:cubicBezTo>
                <a:cubicBezTo>
                  <a:pt x="1794933" y="62657"/>
                  <a:pt x="1792496" y="42420"/>
                  <a:pt x="1803400" y="28790"/>
                </a:cubicBezTo>
                <a:cubicBezTo>
                  <a:pt x="1811763" y="18337"/>
                  <a:pt x="1828800" y="20323"/>
                  <a:pt x="1841500" y="16090"/>
                </a:cubicBezTo>
                <a:cubicBezTo>
                  <a:pt x="1927300" y="44690"/>
                  <a:pt x="1834298" y="5026"/>
                  <a:pt x="1905000" y="66890"/>
                </a:cubicBezTo>
                <a:cubicBezTo>
                  <a:pt x="1927974" y="86992"/>
                  <a:pt x="1981200" y="117690"/>
                  <a:pt x="1981200" y="117690"/>
                </a:cubicBezTo>
                <a:cubicBezTo>
                  <a:pt x="1989667" y="143090"/>
                  <a:pt x="2001666" y="167575"/>
                  <a:pt x="2006600" y="193890"/>
                </a:cubicBezTo>
                <a:cubicBezTo>
                  <a:pt x="2047513" y="412092"/>
                  <a:pt x="1987360" y="358864"/>
                  <a:pt x="2082800" y="422490"/>
                </a:cubicBezTo>
                <a:cubicBezTo>
                  <a:pt x="2087033" y="435190"/>
                  <a:pt x="2086034" y="451124"/>
                  <a:pt x="2095500" y="460590"/>
                </a:cubicBezTo>
                <a:cubicBezTo>
                  <a:pt x="2108887" y="473977"/>
                  <a:pt x="2130894" y="474986"/>
                  <a:pt x="2146300" y="485990"/>
                </a:cubicBezTo>
                <a:cubicBezTo>
                  <a:pt x="2160915" y="496429"/>
                  <a:pt x="2171700" y="511390"/>
                  <a:pt x="2184400" y="524090"/>
                </a:cubicBezTo>
                <a:cubicBezTo>
                  <a:pt x="2222500" y="519857"/>
                  <a:pt x="2261510" y="520687"/>
                  <a:pt x="2298700" y="511390"/>
                </a:cubicBezTo>
                <a:cubicBezTo>
                  <a:pt x="2347634" y="499156"/>
                  <a:pt x="2332240" y="482410"/>
                  <a:pt x="2349500" y="447890"/>
                </a:cubicBezTo>
                <a:cubicBezTo>
                  <a:pt x="2398739" y="349413"/>
                  <a:pt x="2355678" y="467455"/>
                  <a:pt x="2387600" y="371690"/>
                </a:cubicBezTo>
                <a:lnTo>
                  <a:pt x="2400300" y="282790"/>
                </a:lnTo>
                <a:lnTo>
                  <a:pt x="3670300" y="295490"/>
                </a:lnTo>
              </a:path>
            </a:pathLst>
          </a:custGeom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048000" y="2209800"/>
            <a:ext cx="533400" cy="1588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927100" y="4191000"/>
            <a:ext cx="3556000" cy="609600"/>
            <a:chOff x="927100" y="4191000"/>
            <a:chExt cx="3556000" cy="609600"/>
          </a:xfrm>
        </p:grpSpPr>
        <p:sp>
          <p:nvSpPr>
            <p:cNvPr id="12" name="Freeform 11"/>
            <p:cNvSpPr/>
            <p:nvPr/>
          </p:nvSpPr>
          <p:spPr>
            <a:xfrm flipH="1">
              <a:off x="927100" y="4410290"/>
              <a:ext cx="3556000" cy="390310"/>
            </a:xfrm>
            <a:custGeom>
              <a:avLst/>
              <a:gdLst>
                <a:gd name="connsiteX0" fmla="*/ 0 w 3670300"/>
                <a:gd name="connsiteY0" fmla="*/ 308190 h 524090"/>
                <a:gd name="connsiteX1" fmla="*/ 1397000 w 3670300"/>
                <a:gd name="connsiteY1" fmla="*/ 308190 h 524090"/>
                <a:gd name="connsiteX2" fmla="*/ 1447800 w 3670300"/>
                <a:gd name="connsiteY2" fmla="*/ 231990 h 524090"/>
                <a:gd name="connsiteX3" fmla="*/ 1473200 w 3670300"/>
                <a:gd name="connsiteY3" fmla="*/ 193890 h 524090"/>
                <a:gd name="connsiteX4" fmla="*/ 1511300 w 3670300"/>
                <a:gd name="connsiteY4" fmla="*/ 155790 h 524090"/>
                <a:gd name="connsiteX5" fmla="*/ 1524000 w 3670300"/>
                <a:gd name="connsiteY5" fmla="*/ 104990 h 524090"/>
                <a:gd name="connsiteX6" fmla="*/ 1663700 w 3670300"/>
                <a:gd name="connsiteY6" fmla="*/ 54190 h 524090"/>
                <a:gd name="connsiteX7" fmla="*/ 1701800 w 3670300"/>
                <a:gd name="connsiteY7" fmla="*/ 79590 h 524090"/>
                <a:gd name="connsiteX8" fmla="*/ 1765300 w 3670300"/>
                <a:gd name="connsiteY8" fmla="*/ 155790 h 524090"/>
                <a:gd name="connsiteX9" fmla="*/ 1790700 w 3670300"/>
                <a:gd name="connsiteY9" fmla="*/ 79590 h 524090"/>
                <a:gd name="connsiteX10" fmla="*/ 1803400 w 3670300"/>
                <a:gd name="connsiteY10" fmla="*/ 28790 h 524090"/>
                <a:gd name="connsiteX11" fmla="*/ 1841500 w 3670300"/>
                <a:gd name="connsiteY11" fmla="*/ 16090 h 524090"/>
                <a:gd name="connsiteX12" fmla="*/ 1905000 w 3670300"/>
                <a:gd name="connsiteY12" fmla="*/ 66890 h 524090"/>
                <a:gd name="connsiteX13" fmla="*/ 1981200 w 3670300"/>
                <a:gd name="connsiteY13" fmla="*/ 117690 h 524090"/>
                <a:gd name="connsiteX14" fmla="*/ 2006600 w 3670300"/>
                <a:gd name="connsiteY14" fmla="*/ 193890 h 524090"/>
                <a:gd name="connsiteX15" fmla="*/ 2082800 w 3670300"/>
                <a:gd name="connsiteY15" fmla="*/ 422490 h 524090"/>
                <a:gd name="connsiteX16" fmla="*/ 2095500 w 3670300"/>
                <a:gd name="connsiteY16" fmla="*/ 460590 h 524090"/>
                <a:gd name="connsiteX17" fmla="*/ 2146300 w 3670300"/>
                <a:gd name="connsiteY17" fmla="*/ 485990 h 524090"/>
                <a:gd name="connsiteX18" fmla="*/ 2184400 w 3670300"/>
                <a:gd name="connsiteY18" fmla="*/ 524090 h 524090"/>
                <a:gd name="connsiteX19" fmla="*/ 2298700 w 3670300"/>
                <a:gd name="connsiteY19" fmla="*/ 511390 h 524090"/>
                <a:gd name="connsiteX20" fmla="*/ 2349500 w 3670300"/>
                <a:gd name="connsiteY20" fmla="*/ 447890 h 524090"/>
                <a:gd name="connsiteX21" fmla="*/ 2387600 w 3670300"/>
                <a:gd name="connsiteY21" fmla="*/ 371690 h 524090"/>
                <a:gd name="connsiteX22" fmla="*/ 2400300 w 3670300"/>
                <a:gd name="connsiteY22" fmla="*/ 282790 h 524090"/>
                <a:gd name="connsiteX23" fmla="*/ 3670300 w 3670300"/>
                <a:gd name="connsiteY23" fmla="*/ 295490 h 524090"/>
                <a:gd name="connsiteX0" fmla="*/ 0 w 2870200"/>
                <a:gd name="connsiteY0" fmla="*/ 308190 h 524090"/>
                <a:gd name="connsiteX1" fmla="*/ 596900 w 2870200"/>
                <a:gd name="connsiteY1" fmla="*/ 308190 h 524090"/>
                <a:gd name="connsiteX2" fmla="*/ 647700 w 2870200"/>
                <a:gd name="connsiteY2" fmla="*/ 231990 h 524090"/>
                <a:gd name="connsiteX3" fmla="*/ 673100 w 2870200"/>
                <a:gd name="connsiteY3" fmla="*/ 193890 h 524090"/>
                <a:gd name="connsiteX4" fmla="*/ 711200 w 2870200"/>
                <a:gd name="connsiteY4" fmla="*/ 155790 h 524090"/>
                <a:gd name="connsiteX5" fmla="*/ 723900 w 2870200"/>
                <a:gd name="connsiteY5" fmla="*/ 104990 h 524090"/>
                <a:gd name="connsiteX6" fmla="*/ 863600 w 2870200"/>
                <a:gd name="connsiteY6" fmla="*/ 54190 h 524090"/>
                <a:gd name="connsiteX7" fmla="*/ 901700 w 2870200"/>
                <a:gd name="connsiteY7" fmla="*/ 79590 h 524090"/>
                <a:gd name="connsiteX8" fmla="*/ 965200 w 2870200"/>
                <a:gd name="connsiteY8" fmla="*/ 155790 h 524090"/>
                <a:gd name="connsiteX9" fmla="*/ 990600 w 2870200"/>
                <a:gd name="connsiteY9" fmla="*/ 79590 h 524090"/>
                <a:gd name="connsiteX10" fmla="*/ 1003300 w 2870200"/>
                <a:gd name="connsiteY10" fmla="*/ 28790 h 524090"/>
                <a:gd name="connsiteX11" fmla="*/ 1041400 w 2870200"/>
                <a:gd name="connsiteY11" fmla="*/ 16090 h 524090"/>
                <a:gd name="connsiteX12" fmla="*/ 1104900 w 2870200"/>
                <a:gd name="connsiteY12" fmla="*/ 66890 h 524090"/>
                <a:gd name="connsiteX13" fmla="*/ 1181100 w 2870200"/>
                <a:gd name="connsiteY13" fmla="*/ 117690 h 524090"/>
                <a:gd name="connsiteX14" fmla="*/ 1206500 w 2870200"/>
                <a:gd name="connsiteY14" fmla="*/ 193890 h 524090"/>
                <a:gd name="connsiteX15" fmla="*/ 1282700 w 2870200"/>
                <a:gd name="connsiteY15" fmla="*/ 422490 h 524090"/>
                <a:gd name="connsiteX16" fmla="*/ 1295400 w 2870200"/>
                <a:gd name="connsiteY16" fmla="*/ 460590 h 524090"/>
                <a:gd name="connsiteX17" fmla="*/ 1346200 w 2870200"/>
                <a:gd name="connsiteY17" fmla="*/ 485990 h 524090"/>
                <a:gd name="connsiteX18" fmla="*/ 1384300 w 2870200"/>
                <a:gd name="connsiteY18" fmla="*/ 524090 h 524090"/>
                <a:gd name="connsiteX19" fmla="*/ 1498600 w 2870200"/>
                <a:gd name="connsiteY19" fmla="*/ 511390 h 524090"/>
                <a:gd name="connsiteX20" fmla="*/ 1549400 w 2870200"/>
                <a:gd name="connsiteY20" fmla="*/ 447890 h 524090"/>
                <a:gd name="connsiteX21" fmla="*/ 1587500 w 2870200"/>
                <a:gd name="connsiteY21" fmla="*/ 371690 h 524090"/>
                <a:gd name="connsiteX22" fmla="*/ 1600200 w 2870200"/>
                <a:gd name="connsiteY22" fmla="*/ 282790 h 524090"/>
                <a:gd name="connsiteX23" fmla="*/ 2870200 w 2870200"/>
                <a:gd name="connsiteY23" fmla="*/ 295490 h 524090"/>
                <a:gd name="connsiteX0" fmla="*/ 0 w 3556000"/>
                <a:gd name="connsiteY0" fmla="*/ 308190 h 524090"/>
                <a:gd name="connsiteX1" fmla="*/ 596900 w 3556000"/>
                <a:gd name="connsiteY1" fmla="*/ 308190 h 524090"/>
                <a:gd name="connsiteX2" fmla="*/ 647700 w 3556000"/>
                <a:gd name="connsiteY2" fmla="*/ 231990 h 524090"/>
                <a:gd name="connsiteX3" fmla="*/ 673100 w 3556000"/>
                <a:gd name="connsiteY3" fmla="*/ 193890 h 524090"/>
                <a:gd name="connsiteX4" fmla="*/ 711200 w 3556000"/>
                <a:gd name="connsiteY4" fmla="*/ 155790 h 524090"/>
                <a:gd name="connsiteX5" fmla="*/ 723900 w 3556000"/>
                <a:gd name="connsiteY5" fmla="*/ 104990 h 524090"/>
                <a:gd name="connsiteX6" fmla="*/ 863600 w 3556000"/>
                <a:gd name="connsiteY6" fmla="*/ 54190 h 524090"/>
                <a:gd name="connsiteX7" fmla="*/ 901700 w 3556000"/>
                <a:gd name="connsiteY7" fmla="*/ 79590 h 524090"/>
                <a:gd name="connsiteX8" fmla="*/ 965200 w 3556000"/>
                <a:gd name="connsiteY8" fmla="*/ 155790 h 524090"/>
                <a:gd name="connsiteX9" fmla="*/ 990600 w 3556000"/>
                <a:gd name="connsiteY9" fmla="*/ 79590 h 524090"/>
                <a:gd name="connsiteX10" fmla="*/ 1003300 w 3556000"/>
                <a:gd name="connsiteY10" fmla="*/ 28790 h 524090"/>
                <a:gd name="connsiteX11" fmla="*/ 1041400 w 3556000"/>
                <a:gd name="connsiteY11" fmla="*/ 16090 h 524090"/>
                <a:gd name="connsiteX12" fmla="*/ 1104900 w 3556000"/>
                <a:gd name="connsiteY12" fmla="*/ 66890 h 524090"/>
                <a:gd name="connsiteX13" fmla="*/ 1181100 w 3556000"/>
                <a:gd name="connsiteY13" fmla="*/ 117690 h 524090"/>
                <a:gd name="connsiteX14" fmla="*/ 1206500 w 3556000"/>
                <a:gd name="connsiteY14" fmla="*/ 193890 h 524090"/>
                <a:gd name="connsiteX15" fmla="*/ 1282700 w 3556000"/>
                <a:gd name="connsiteY15" fmla="*/ 422490 h 524090"/>
                <a:gd name="connsiteX16" fmla="*/ 1295400 w 3556000"/>
                <a:gd name="connsiteY16" fmla="*/ 460590 h 524090"/>
                <a:gd name="connsiteX17" fmla="*/ 1346200 w 3556000"/>
                <a:gd name="connsiteY17" fmla="*/ 485990 h 524090"/>
                <a:gd name="connsiteX18" fmla="*/ 1384300 w 3556000"/>
                <a:gd name="connsiteY18" fmla="*/ 524090 h 524090"/>
                <a:gd name="connsiteX19" fmla="*/ 1498600 w 3556000"/>
                <a:gd name="connsiteY19" fmla="*/ 511390 h 524090"/>
                <a:gd name="connsiteX20" fmla="*/ 1549400 w 3556000"/>
                <a:gd name="connsiteY20" fmla="*/ 447890 h 524090"/>
                <a:gd name="connsiteX21" fmla="*/ 1587500 w 3556000"/>
                <a:gd name="connsiteY21" fmla="*/ 371690 h 524090"/>
                <a:gd name="connsiteX22" fmla="*/ 1600200 w 3556000"/>
                <a:gd name="connsiteY22" fmla="*/ 282790 h 524090"/>
                <a:gd name="connsiteX23" fmla="*/ 3556000 w 3556000"/>
                <a:gd name="connsiteY23" fmla="*/ 295490 h 524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556000" h="524090">
                  <a:moveTo>
                    <a:pt x="0" y="308190"/>
                  </a:moveTo>
                  <a:lnTo>
                    <a:pt x="596900" y="308190"/>
                  </a:lnTo>
                  <a:lnTo>
                    <a:pt x="647700" y="231990"/>
                  </a:lnTo>
                  <a:cubicBezTo>
                    <a:pt x="656167" y="219290"/>
                    <a:pt x="662307" y="204683"/>
                    <a:pt x="673100" y="193890"/>
                  </a:cubicBezTo>
                  <a:lnTo>
                    <a:pt x="711200" y="155790"/>
                  </a:lnTo>
                  <a:cubicBezTo>
                    <a:pt x="715433" y="138857"/>
                    <a:pt x="720114" y="122029"/>
                    <a:pt x="723900" y="104990"/>
                  </a:cubicBezTo>
                  <a:cubicBezTo>
                    <a:pt x="747231" y="0"/>
                    <a:pt x="710613" y="38891"/>
                    <a:pt x="863600" y="54190"/>
                  </a:cubicBezTo>
                  <a:cubicBezTo>
                    <a:pt x="876300" y="62657"/>
                    <a:pt x="895501" y="65642"/>
                    <a:pt x="901700" y="79590"/>
                  </a:cubicBezTo>
                  <a:cubicBezTo>
                    <a:pt x="945688" y="178564"/>
                    <a:pt x="868555" y="179951"/>
                    <a:pt x="965200" y="155790"/>
                  </a:cubicBezTo>
                  <a:cubicBezTo>
                    <a:pt x="973667" y="130390"/>
                    <a:pt x="984106" y="105565"/>
                    <a:pt x="990600" y="79590"/>
                  </a:cubicBezTo>
                  <a:cubicBezTo>
                    <a:pt x="994833" y="62657"/>
                    <a:pt x="992396" y="42420"/>
                    <a:pt x="1003300" y="28790"/>
                  </a:cubicBezTo>
                  <a:cubicBezTo>
                    <a:pt x="1011663" y="18337"/>
                    <a:pt x="1028700" y="20323"/>
                    <a:pt x="1041400" y="16090"/>
                  </a:cubicBezTo>
                  <a:cubicBezTo>
                    <a:pt x="1127200" y="44690"/>
                    <a:pt x="1034198" y="5026"/>
                    <a:pt x="1104900" y="66890"/>
                  </a:cubicBezTo>
                  <a:cubicBezTo>
                    <a:pt x="1127874" y="86992"/>
                    <a:pt x="1181100" y="117690"/>
                    <a:pt x="1181100" y="117690"/>
                  </a:cubicBezTo>
                  <a:cubicBezTo>
                    <a:pt x="1189567" y="143090"/>
                    <a:pt x="1201566" y="167575"/>
                    <a:pt x="1206500" y="193890"/>
                  </a:cubicBezTo>
                  <a:cubicBezTo>
                    <a:pt x="1247413" y="412092"/>
                    <a:pt x="1187260" y="358864"/>
                    <a:pt x="1282700" y="422490"/>
                  </a:cubicBezTo>
                  <a:cubicBezTo>
                    <a:pt x="1286933" y="435190"/>
                    <a:pt x="1285934" y="451124"/>
                    <a:pt x="1295400" y="460590"/>
                  </a:cubicBezTo>
                  <a:cubicBezTo>
                    <a:pt x="1308787" y="473977"/>
                    <a:pt x="1330794" y="474986"/>
                    <a:pt x="1346200" y="485990"/>
                  </a:cubicBezTo>
                  <a:cubicBezTo>
                    <a:pt x="1360815" y="496429"/>
                    <a:pt x="1371600" y="511390"/>
                    <a:pt x="1384300" y="524090"/>
                  </a:cubicBezTo>
                  <a:cubicBezTo>
                    <a:pt x="1422400" y="519857"/>
                    <a:pt x="1461410" y="520687"/>
                    <a:pt x="1498600" y="511390"/>
                  </a:cubicBezTo>
                  <a:cubicBezTo>
                    <a:pt x="1547534" y="499156"/>
                    <a:pt x="1532140" y="482410"/>
                    <a:pt x="1549400" y="447890"/>
                  </a:cubicBezTo>
                  <a:cubicBezTo>
                    <a:pt x="1598639" y="349413"/>
                    <a:pt x="1555578" y="467455"/>
                    <a:pt x="1587500" y="371690"/>
                  </a:cubicBezTo>
                  <a:lnTo>
                    <a:pt x="1600200" y="282790"/>
                  </a:lnTo>
                  <a:lnTo>
                    <a:pt x="3556000" y="295490"/>
                  </a:lnTo>
                </a:path>
              </a:pathLst>
            </a:custGeom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0800000">
              <a:off x="2209800" y="4191000"/>
              <a:ext cx="533400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038601" y="4194177"/>
            <a:ext cx="4190999" cy="606423"/>
            <a:chOff x="4038601" y="4194177"/>
            <a:chExt cx="4190999" cy="606423"/>
          </a:xfrm>
        </p:grpSpPr>
        <p:sp>
          <p:nvSpPr>
            <p:cNvPr id="11" name="Freeform 10"/>
            <p:cNvSpPr/>
            <p:nvPr/>
          </p:nvSpPr>
          <p:spPr>
            <a:xfrm>
              <a:off x="4038601" y="4419600"/>
              <a:ext cx="4190999" cy="381000"/>
            </a:xfrm>
            <a:custGeom>
              <a:avLst/>
              <a:gdLst>
                <a:gd name="connsiteX0" fmla="*/ 0 w 3670300"/>
                <a:gd name="connsiteY0" fmla="*/ 308190 h 524090"/>
                <a:gd name="connsiteX1" fmla="*/ 1397000 w 3670300"/>
                <a:gd name="connsiteY1" fmla="*/ 308190 h 524090"/>
                <a:gd name="connsiteX2" fmla="*/ 1447800 w 3670300"/>
                <a:gd name="connsiteY2" fmla="*/ 231990 h 524090"/>
                <a:gd name="connsiteX3" fmla="*/ 1473200 w 3670300"/>
                <a:gd name="connsiteY3" fmla="*/ 193890 h 524090"/>
                <a:gd name="connsiteX4" fmla="*/ 1511300 w 3670300"/>
                <a:gd name="connsiteY4" fmla="*/ 155790 h 524090"/>
                <a:gd name="connsiteX5" fmla="*/ 1524000 w 3670300"/>
                <a:gd name="connsiteY5" fmla="*/ 104990 h 524090"/>
                <a:gd name="connsiteX6" fmla="*/ 1663700 w 3670300"/>
                <a:gd name="connsiteY6" fmla="*/ 54190 h 524090"/>
                <a:gd name="connsiteX7" fmla="*/ 1701800 w 3670300"/>
                <a:gd name="connsiteY7" fmla="*/ 79590 h 524090"/>
                <a:gd name="connsiteX8" fmla="*/ 1765300 w 3670300"/>
                <a:gd name="connsiteY8" fmla="*/ 155790 h 524090"/>
                <a:gd name="connsiteX9" fmla="*/ 1790700 w 3670300"/>
                <a:gd name="connsiteY9" fmla="*/ 79590 h 524090"/>
                <a:gd name="connsiteX10" fmla="*/ 1803400 w 3670300"/>
                <a:gd name="connsiteY10" fmla="*/ 28790 h 524090"/>
                <a:gd name="connsiteX11" fmla="*/ 1841500 w 3670300"/>
                <a:gd name="connsiteY11" fmla="*/ 16090 h 524090"/>
                <a:gd name="connsiteX12" fmla="*/ 1905000 w 3670300"/>
                <a:gd name="connsiteY12" fmla="*/ 66890 h 524090"/>
                <a:gd name="connsiteX13" fmla="*/ 1981200 w 3670300"/>
                <a:gd name="connsiteY13" fmla="*/ 117690 h 524090"/>
                <a:gd name="connsiteX14" fmla="*/ 2006600 w 3670300"/>
                <a:gd name="connsiteY14" fmla="*/ 193890 h 524090"/>
                <a:gd name="connsiteX15" fmla="*/ 2082800 w 3670300"/>
                <a:gd name="connsiteY15" fmla="*/ 422490 h 524090"/>
                <a:gd name="connsiteX16" fmla="*/ 2095500 w 3670300"/>
                <a:gd name="connsiteY16" fmla="*/ 460590 h 524090"/>
                <a:gd name="connsiteX17" fmla="*/ 2146300 w 3670300"/>
                <a:gd name="connsiteY17" fmla="*/ 485990 h 524090"/>
                <a:gd name="connsiteX18" fmla="*/ 2184400 w 3670300"/>
                <a:gd name="connsiteY18" fmla="*/ 524090 h 524090"/>
                <a:gd name="connsiteX19" fmla="*/ 2298700 w 3670300"/>
                <a:gd name="connsiteY19" fmla="*/ 511390 h 524090"/>
                <a:gd name="connsiteX20" fmla="*/ 2349500 w 3670300"/>
                <a:gd name="connsiteY20" fmla="*/ 447890 h 524090"/>
                <a:gd name="connsiteX21" fmla="*/ 2387600 w 3670300"/>
                <a:gd name="connsiteY21" fmla="*/ 371690 h 524090"/>
                <a:gd name="connsiteX22" fmla="*/ 2400300 w 3670300"/>
                <a:gd name="connsiteY22" fmla="*/ 282790 h 524090"/>
                <a:gd name="connsiteX23" fmla="*/ 3670300 w 3670300"/>
                <a:gd name="connsiteY23" fmla="*/ 295490 h 524090"/>
                <a:gd name="connsiteX0" fmla="*/ 0 w 3102277"/>
                <a:gd name="connsiteY0" fmla="*/ 308190 h 524090"/>
                <a:gd name="connsiteX1" fmla="*/ 1397000 w 3102277"/>
                <a:gd name="connsiteY1" fmla="*/ 308190 h 524090"/>
                <a:gd name="connsiteX2" fmla="*/ 1447800 w 3102277"/>
                <a:gd name="connsiteY2" fmla="*/ 231990 h 524090"/>
                <a:gd name="connsiteX3" fmla="*/ 1473200 w 3102277"/>
                <a:gd name="connsiteY3" fmla="*/ 193890 h 524090"/>
                <a:gd name="connsiteX4" fmla="*/ 1511300 w 3102277"/>
                <a:gd name="connsiteY4" fmla="*/ 155790 h 524090"/>
                <a:gd name="connsiteX5" fmla="*/ 1524000 w 3102277"/>
                <a:gd name="connsiteY5" fmla="*/ 104990 h 524090"/>
                <a:gd name="connsiteX6" fmla="*/ 1663700 w 3102277"/>
                <a:gd name="connsiteY6" fmla="*/ 54190 h 524090"/>
                <a:gd name="connsiteX7" fmla="*/ 1701800 w 3102277"/>
                <a:gd name="connsiteY7" fmla="*/ 79590 h 524090"/>
                <a:gd name="connsiteX8" fmla="*/ 1765300 w 3102277"/>
                <a:gd name="connsiteY8" fmla="*/ 155790 h 524090"/>
                <a:gd name="connsiteX9" fmla="*/ 1790700 w 3102277"/>
                <a:gd name="connsiteY9" fmla="*/ 79590 h 524090"/>
                <a:gd name="connsiteX10" fmla="*/ 1803400 w 3102277"/>
                <a:gd name="connsiteY10" fmla="*/ 28790 h 524090"/>
                <a:gd name="connsiteX11" fmla="*/ 1841500 w 3102277"/>
                <a:gd name="connsiteY11" fmla="*/ 16090 h 524090"/>
                <a:gd name="connsiteX12" fmla="*/ 1905000 w 3102277"/>
                <a:gd name="connsiteY12" fmla="*/ 66890 h 524090"/>
                <a:gd name="connsiteX13" fmla="*/ 1981200 w 3102277"/>
                <a:gd name="connsiteY13" fmla="*/ 117690 h 524090"/>
                <a:gd name="connsiteX14" fmla="*/ 2006600 w 3102277"/>
                <a:gd name="connsiteY14" fmla="*/ 193890 h 524090"/>
                <a:gd name="connsiteX15" fmla="*/ 2082800 w 3102277"/>
                <a:gd name="connsiteY15" fmla="*/ 422490 h 524090"/>
                <a:gd name="connsiteX16" fmla="*/ 2095500 w 3102277"/>
                <a:gd name="connsiteY16" fmla="*/ 460590 h 524090"/>
                <a:gd name="connsiteX17" fmla="*/ 2146300 w 3102277"/>
                <a:gd name="connsiteY17" fmla="*/ 485990 h 524090"/>
                <a:gd name="connsiteX18" fmla="*/ 2184400 w 3102277"/>
                <a:gd name="connsiteY18" fmla="*/ 524090 h 524090"/>
                <a:gd name="connsiteX19" fmla="*/ 2298700 w 3102277"/>
                <a:gd name="connsiteY19" fmla="*/ 511390 h 524090"/>
                <a:gd name="connsiteX20" fmla="*/ 2349500 w 3102277"/>
                <a:gd name="connsiteY20" fmla="*/ 447890 h 524090"/>
                <a:gd name="connsiteX21" fmla="*/ 2387600 w 3102277"/>
                <a:gd name="connsiteY21" fmla="*/ 371690 h 524090"/>
                <a:gd name="connsiteX22" fmla="*/ 2400300 w 3102277"/>
                <a:gd name="connsiteY22" fmla="*/ 282790 h 524090"/>
                <a:gd name="connsiteX23" fmla="*/ 3102277 w 3102277"/>
                <a:gd name="connsiteY23" fmla="*/ 295490 h 524090"/>
                <a:gd name="connsiteX0" fmla="*/ 0 w 2403172"/>
                <a:gd name="connsiteY0" fmla="*/ 308190 h 524090"/>
                <a:gd name="connsiteX1" fmla="*/ 697895 w 2403172"/>
                <a:gd name="connsiteY1" fmla="*/ 308190 h 524090"/>
                <a:gd name="connsiteX2" fmla="*/ 748695 w 2403172"/>
                <a:gd name="connsiteY2" fmla="*/ 231990 h 524090"/>
                <a:gd name="connsiteX3" fmla="*/ 774095 w 2403172"/>
                <a:gd name="connsiteY3" fmla="*/ 193890 h 524090"/>
                <a:gd name="connsiteX4" fmla="*/ 812195 w 2403172"/>
                <a:gd name="connsiteY4" fmla="*/ 155790 h 524090"/>
                <a:gd name="connsiteX5" fmla="*/ 824895 w 2403172"/>
                <a:gd name="connsiteY5" fmla="*/ 104990 h 524090"/>
                <a:gd name="connsiteX6" fmla="*/ 964595 w 2403172"/>
                <a:gd name="connsiteY6" fmla="*/ 54190 h 524090"/>
                <a:gd name="connsiteX7" fmla="*/ 1002695 w 2403172"/>
                <a:gd name="connsiteY7" fmla="*/ 79590 h 524090"/>
                <a:gd name="connsiteX8" fmla="*/ 1066195 w 2403172"/>
                <a:gd name="connsiteY8" fmla="*/ 155790 h 524090"/>
                <a:gd name="connsiteX9" fmla="*/ 1091595 w 2403172"/>
                <a:gd name="connsiteY9" fmla="*/ 79590 h 524090"/>
                <a:gd name="connsiteX10" fmla="*/ 1104295 w 2403172"/>
                <a:gd name="connsiteY10" fmla="*/ 28790 h 524090"/>
                <a:gd name="connsiteX11" fmla="*/ 1142395 w 2403172"/>
                <a:gd name="connsiteY11" fmla="*/ 16090 h 524090"/>
                <a:gd name="connsiteX12" fmla="*/ 1205895 w 2403172"/>
                <a:gd name="connsiteY12" fmla="*/ 66890 h 524090"/>
                <a:gd name="connsiteX13" fmla="*/ 1282095 w 2403172"/>
                <a:gd name="connsiteY13" fmla="*/ 117690 h 524090"/>
                <a:gd name="connsiteX14" fmla="*/ 1307495 w 2403172"/>
                <a:gd name="connsiteY14" fmla="*/ 193890 h 524090"/>
                <a:gd name="connsiteX15" fmla="*/ 1383695 w 2403172"/>
                <a:gd name="connsiteY15" fmla="*/ 422490 h 524090"/>
                <a:gd name="connsiteX16" fmla="*/ 1396395 w 2403172"/>
                <a:gd name="connsiteY16" fmla="*/ 460590 h 524090"/>
                <a:gd name="connsiteX17" fmla="*/ 1447195 w 2403172"/>
                <a:gd name="connsiteY17" fmla="*/ 485990 h 524090"/>
                <a:gd name="connsiteX18" fmla="*/ 1485295 w 2403172"/>
                <a:gd name="connsiteY18" fmla="*/ 524090 h 524090"/>
                <a:gd name="connsiteX19" fmla="*/ 1599595 w 2403172"/>
                <a:gd name="connsiteY19" fmla="*/ 511390 h 524090"/>
                <a:gd name="connsiteX20" fmla="*/ 1650395 w 2403172"/>
                <a:gd name="connsiteY20" fmla="*/ 447890 h 524090"/>
                <a:gd name="connsiteX21" fmla="*/ 1688495 w 2403172"/>
                <a:gd name="connsiteY21" fmla="*/ 371690 h 524090"/>
                <a:gd name="connsiteX22" fmla="*/ 1701195 w 2403172"/>
                <a:gd name="connsiteY22" fmla="*/ 282790 h 524090"/>
                <a:gd name="connsiteX23" fmla="*/ 2403172 w 2403172"/>
                <a:gd name="connsiteY23" fmla="*/ 295490 h 524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03172" h="524090">
                  <a:moveTo>
                    <a:pt x="0" y="308190"/>
                  </a:moveTo>
                  <a:lnTo>
                    <a:pt x="697895" y="308190"/>
                  </a:lnTo>
                  <a:lnTo>
                    <a:pt x="748695" y="231990"/>
                  </a:lnTo>
                  <a:cubicBezTo>
                    <a:pt x="757162" y="219290"/>
                    <a:pt x="763302" y="204683"/>
                    <a:pt x="774095" y="193890"/>
                  </a:cubicBezTo>
                  <a:lnTo>
                    <a:pt x="812195" y="155790"/>
                  </a:lnTo>
                  <a:cubicBezTo>
                    <a:pt x="816428" y="138857"/>
                    <a:pt x="821109" y="122029"/>
                    <a:pt x="824895" y="104990"/>
                  </a:cubicBezTo>
                  <a:cubicBezTo>
                    <a:pt x="848226" y="0"/>
                    <a:pt x="811608" y="38891"/>
                    <a:pt x="964595" y="54190"/>
                  </a:cubicBezTo>
                  <a:cubicBezTo>
                    <a:pt x="977295" y="62657"/>
                    <a:pt x="996496" y="65642"/>
                    <a:pt x="1002695" y="79590"/>
                  </a:cubicBezTo>
                  <a:cubicBezTo>
                    <a:pt x="1046683" y="178564"/>
                    <a:pt x="969550" y="179951"/>
                    <a:pt x="1066195" y="155790"/>
                  </a:cubicBezTo>
                  <a:cubicBezTo>
                    <a:pt x="1074662" y="130390"/>
                    <a:pt x="1085101" y="105565"/>
                    <a:pt x="1091595" y="79590"/>
                  </a:cubicBezTo>
                  <a:cubicBezTo>
                    <a:pt x="1095828" y="62657"/>
                    <a:pt x="1093391" y="42420"/>
                    <a:pt x="1104295" y="28790"/>
                  </a:cubicBezTo>
                  <a:cubicBezTo>
                    <a:pt x="1112658" y="18337"/>
                    <a:pt x="1129695" y="20323"/>
                    <a:pt x="1142395" y="16090"/>
                  </a:cubicBezTo>
                  <a:cubicBezTo>
                    <a:pt x="1228195" y="44690"/>
                    <a:pt x="1135193" y="5026"/>
                    <a:pt x="1205895" y="66890"/>
                  </a:cubicBezTo>
                  <a:cubicBezTo>
                    <a:pt x="1228869" y="86992"/>
                    <a:pt x="1282095" y="117690"/>
                    <a:pt x="1282095" y="117690"/>
                  </a:cubicBezTo>
                  <a:cubicBezTo>
                    <a:pt x="1290562" y="143090"/>
                    <a:pt x="1302561" y="167575"/>
                    <a:pt x="1307495" y="193890"/>
                  </a:cubicBezTo>
                  <a:cubicBezTo>
                    <a:pt x="1348408" y="412092"/>
                    <a:pt x="1288255" y="358864"/>
                    <a:pt x="1383695" y="422490"/>
                  </a:cubicBezTo>
                  <a:cubicBezTo>
                    <a:pt x="1387928" y="435190"/>
                    <a:pt x="1386929" y="451124"/>
                    <a:pt x="1396395" y="460590"/>
                  </a:cubicBezTo>
                  <a:cubicBezTo>
                    <a:pt x="1409782" y="473977"/>
                    <a:pt x="1431789" y="474986"/>
                    <a:pt x="1447195" y="485990"/>
                  </a:cubicBezTo>
                  <a:cubicBezTo>
                    <a:pt x="1461810" y="496429"/>
                    <a:pt x="1472595" y="511390"/>
                    <a:pt x="1485295" y="524090"/>
                  </a:cubicBezTo>
                  <a:cubicBezTo>
                    <a:pt x="1523395" y="519857"/>
                    <a:pt x="1562405" y="520687"/>
                    <a:pt x="1599595" y="511390"/>
                  </a:cubicBezTo>
                  <a:cubicBezTo>
                    <a:pt x="1648529" y="499156"/>
                    <a:pt x="1633135" y="482410"/>
                    <a:pt x="1650395" y="447890"/>
                  </a:cubicBezTo>
                  <a:cubicBezTo>
                    <a:pt x="1699634" y="349413"/>
                    <a:pt x="1656573" y="467455"/>
                    <a:pt x="1688495" y="371690"/>
                  </a:cubicBezTo>
                  <a:lnTo>
                    <a:pt x="1701195" y="282790"/>
                  </a:lnTo>
                  <a:lnTo>
                    <a:pt x="2403172" y="295490"/>
                  </a:lnTo>
                </a:path>
              </a:pathLst>
            </a:cu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5867400" y="4194177"/>
              <a:ext cx="1066800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Reflection &amp; Transmission</a:t>
            </a:r>
            <a:endParaRPr lang="en-US" dirty="0"/>
          </a:p>
        </p:txBody>
      </p:sp>
      <p:cxnSp>
        <p:nvCxnSpPr>
          <p:cNvPr id="6" name="Straight Connector 5"/>
          <p:cNvCxnSpPr>
            <a:stCxn id="15" idx="5"/>
          </p:cNvCxnSpPr>
          <p:nvPr/>
        </p:nvCxnSpPr>
        <p:spPr>
          <a:xfrm>
            <a:off x="4622800" y="2641600"/>
            <a:ext cx="3606800" cy="26988"/>
          </a:xfrm>
          <a:prstGeom prst="line">
            <a:avLst/>
          </a:prstGeom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09799" y="2362200"/>
            <a:ext cx="1104901" cy="1588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1079500" y="2595033"/>
            <a:ext cx="3543300" cy="393700"/>
          </a:xfrm>
          <a:custGeom>
            <a:avLst/>
            <a:gdLst>
              <a:gd name="connsiteX0" fmla="*/ 0 w 3543300"/>
              <a:gd name="connsiteY0" fmla="*/ 59267 h 393700"/>
              <a:gd name="connsiteX1" fmla="*/ 1524000 w 3543300"/>
              <a:gd name="connsiteY1" fmla="*/ 71967 h 393700"/>
              <a:gd name="connsiteX2" fmla="*/ 2019300 w 3543300"/>
              <a:gd name="connsiteY2" fmla="*/ 351367 h 393700"/>
              <a:gd name="connsiteX3" fmla="*/ 2527300 w 3543300"/>
              <a:gd name="connsiteY3" fmla="*/ 325967 h 393700"/>
              <a:gd name="connsiteX4" fmla="*/ 2755900 w 3543300"/>
              <a:gd name="connsiteY4" fmla="*/ 46567 h 393700"/>
              <a:gd name="connsiteX5" fmla="*/ 3543300 w 3543300"/>
              <a:gd name="connsiteY5" fmla="*/ 46567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3300" h="393700">
                <a:moveTo>
                  <a:pt x="0" y="59267"/>
                </a:moveTo>
                <a:cubicBezTo>
                  <a:pt x="593725" y="41275"/>
                  <a:pt x="1187450" y="23284"/>
                  <a:pt x="1524000" y="71967"/>
                </a:cubicBezTo>
                <a:cubicBezTo>
                  <a:pt x="1860550" y="120650"/>
                  <a:pt x="1852083" y="309034"/>
                  <a:pt x="2019300" y="351367"/>
                </a:cubicBezTo>
                <a:cubicBezTo>
                  <a:pt x="2186517" y="393700"/>
                  <a:pt x="2404533" y="376767"/>
                  <a:pt x="2527300" y="325967"/>
                </a:cubicBezTo>
                <a:cubicBezTo>
                  <a:pt x="2650067" y="275167"/>
                  <a:pt x="2586567" y="93134"/>
                  <a:pt x="2755900" y="46567"/>
                </a:cubicBezTo>
                <a:cubicBezTo>
                  <a:pt x="2925233" y="0"/>
                  <a:pt x="3543300" y="46567"/>
                  <a:pt x="3543300" y="46567"/>
                </a:cubicBezTo>
              </a:path>
            </a:pathLst>
          </a:cu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1079500" y="4318000"/>
            <a:ext cx="3543300" cy="407988"/>
            <a:chOff x="1079500" y="4318000"/>
            <a:chExt cx="3543300" cy="407988"/>
          </a:xfrm>
        </p:grpSpPr>
        <p:sp>
          <p:nvSpPr>
            <p:cNvPr id="20" name="Freeform 19"/>
            <p:cNvSpPr/>
            <p:nvPr/>
          </p:nvSpPr>
          <p:spPr>
            <a:xfrm flipH="1" flipV="1">
              <a:off x="1079500" y="4318000"/>
              <a:ext cx="3543300" cy="241300"/>
            </a:xfrm>
            <a:custGeom>
              <a:avLst/>
              <a:gdLst>
                <a:gd name="connsiteX0" fmla="*/ 0 w 3543300"/>
                <a:gd name="connsiteY0" fmla="*/ 59267 h 393700"/>
                <a:gd name="connsiteX1" fmla="*/ 1524000 w 3543300"/>
                <a:gd name="connsiteY1" fmla="*/ 71967 h 393700"/>
                <a:gd name="connsiteX2" fmla="*/ 2019300 w 3543300"/>
                <a:gd name="connsiteY2" fmla="*/ 351367 h 393700"/>
                <a:gd name="connsiteX3" fmla="*/ 2527300 w 3543300"/>
                <a:gd name="connsiteY3" fmla="*/ 325967 h 393700"/>
                <a:gd name="connsiteX4" fmla="*/ 2755900 w 3543300"/>
                <a:gd name="connsiteY4" fmla="*/ 46567 h 393700"/>
                <a:gd name="connsiteX5" fmla="*/ 3543300 w 3543300"/>
                <a:gd name="connsiteY5" fmla="*/ 46567 h 39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43300" h="393700">
                  <a:moveTo>
                    <a:pt x="0" y="59267"/>
                  </a:moveTo>
                  <a:cubicBezTo>
                    <a:pt x="593725" y="41275"/>
                    <a:pt x="1187450" y="23284"/>
                    <a:pt x="1524000" y="71967"/>
                  </a:cubicBezTo>
                  <a:cubicBezTo>
                    <a:pt x="1860550" y="120650"/>
                    <a:pt x="1852083" y="309034"/>
                    <a:pt x="2019300" y="351367"/>
                  </a:cubicBezTo>
                  <a:cubicBezTo>
                    <a:pt x="2186517" y="393700"/>
                    <a:pt x="2404533" y="376767"/>
                    <a:pt x="2527300" y="325967"/>
                  </a:cubicBezTo>
                  <a:cubicBezTo>
                    <a:pt x="2650067" y="275167"/>
                    <a:pt x="2586567" y="93134"/>
                    <a:pt x="2755900" y="46567"/>
                  </a:cubicBezTo>
                  <a:cubicBezTo>
                    <a:pt x="2925233" y="0"/>
                    <a:pt x="3543300" y="46567"/>
                    <a:pt x="3543300" y="46567"/>
                  </a:cubicBezTo>
                </a:path>
              </a:pathLst>
            </a:cu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10800000">
              <a:off x="2209800" y="4724400"/>
              <a:ext cx="1104900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622800" y="4318000"/>
            <a:ext cx="3600450" cy="406400"/>
            <a:chOff x="4622800" y="4318000"/>
            <a:chExt cx="3600450" cy="406400"/>
          </a:xfrm>
        </p:grpSpPr>
        <p:sp>
          <p:nvSpPr>
            <p:cNvPr id="19" name="Freeform 18"/>
            <p:cNvSpPr/>
            <p:nvPr/>
          </p:nvSpPr>
          <p:spPr>
            <a:xfrm>
              <a:off x="4622800" y="4495800"/>
              <a:ext cx="2463800" cy="228600"/>
            </a:xfrm>
            <a:custGeom>
              <a:avLst/>
              <a:gdLst>
                <a:gd name="connsiteX0" fmla="*/ 0 w 3543300"/>
                <a:gd name="connsiteY0" fmla="*/ 59267 h 393700"/>
                <a:gd name="connsiteX1" fmla="*/ 1524000 w 3543300"/>
                <a:gd name="connsiteY1" fmla="*/ 71967 h 393700"/>
                <a:gd name="connsiteX2" fmla="*/ 2019300 w 3543300"/>
                <a:gd name="connsiteY2" fmla="*/ 351367 h 393700"/>
                <a:gd name="connsiteX3" fmla="*/ 2527300 w 3543300"/>
                <a:gd name="connsiteY3" fmla="*/ 325967 h 393700"/>
                <a:gd name="connsiteX4" fmla="*/ 2755900 w 3543300"/>
                <a:gd name="connsiteY4" fmla="*/ 46567 h 393700"/>
                <a:gd name="connsiteX5" fmla="*/ 3543300 w 3543300"/>
                <a:gd name="connsiteY5" fmla="*/ 46567 h 393700"/>
                <a:gd name="connsiteX0" fmla="*/ 0 w 2705100"/>
                <a:gd name="connsiteY0" fmla="*/ 59267 h 393700"/>
                <a:gd name="connsiteX1" fmla="*/ 685800 w 2705100"/>
                <a:gd name="connsiteY1" fmla="*/ 71967 h 393700"/>
                <a:gd name="connsiteX2" fmla="*/ 1181100 w 2705100"/>
                <a:gd name="connsiteY2" fmla="*/ 351367 h 393700"/>
                <a:gd name="connsiteX3" fmla="*/ 1689100 w 2705100"/>
                <a:gd name="connsiteY3" fmla="*/ 325967 h 393700"/>
                <a:gd name="connsiteX4" fmla="*/ 1917700 w 2705100"/>
                <a:gd name="connsiteY4" fmla="*/ 46567 h 393700"/>
                <a:gd name="connsiteX5" fmla="*/ 2705100 w 2705100"/>
                <a:gd name="connsiteY5" fmla="*/ 46567 h 393700"/>
                <a:gd name="connsiteX0" fmla="*/ 0 w 3784600"/>
                <a:gd name="connsiteY0" fmla="*/ 59267 h 393700"/>
                <a:gd name="connsiteX1" fmla="*/ 685800 w 3784600"/>
                <a:gd name="connsiteY1" fmla="*/ 71967 h 393700"/>
                <a:gd name="connsiteX2" fmla="*/ 1181100 w 3784600"/>
                <a:gd name="connsiteY2" fmla="*/ 351367 h 393700"/>
                <a:gd name="connsiteX3" fmla="*/ 1689100 w 3784600"/>
                <a:gd name="connsiteY3" fmla="*/ 325967 h 393700"/>
                <a:gd name="connsiteX4" fmla="*/ 1917700 w 3784600"/>
                <a:gd name="connsiteY4" fmla="*/ 46567 h 393700"/>
                <a:gd name="connsiteX5" fmla="*/ 3784600 w 3784600"/>
                <a:gd name="connsiteY5" fmla="*/ 46567 h 393700"/>
                <a:gd name="connsiteX0" fmla="*/ 0 w 3784600"/>
                <a:gd name="connsiteY0" fmla="*/ 59267 h 393700"/>
                <a:gd name="connsiteX1" fmla="*/ 685800 w 3784600"/>
                <a:gd name="connsiteY1" fmla="*/ 71967 h 393700"/>
                <a:gd name="connsiteX2" fmla="*/ 1181100 w 3784600"/>
                <a:gd name="connsiteY2" fmla="*/ 351367 h 393700"/>
                <a:gd name="connsiteX3" fmla="*/ 1612900 w 3784600"/>
                <a:gd name="connsiteY3" fmla="*/ 325967 h 393700"/>
                <a:gd name="connsiteX4" fmla="*/ 1917700 w 3784600"/>
                <a:gd name="connsiteY4" fmla="*/ 46567 h 393700"/>
                <a:gd name="connsiteX5" fmla="*/ 3784600 w 3784600"/>
                <a:gd name="connsiteY5" fmla="*/ 46567 h 39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4600" h="393700">
                  <a:moveTo>
                    <a:pt x="0" y="59267"/>
                  </a:moveTo>
                  <a:cubicBezTo>
                    <a:pt x="593725" y="41275"/>
                    <a:pt x="488950" y="23284"/>
                    <a:pt x="685800" y="71967"/>
                  </a:cubicBezTo>
                  <a:cubicBezTo>
                    <a:pt x="882650" y="120650"/>
                    <a:pt x="1026583" y="309034"/>
                    <a:pt x="1181100" y="351367"/>
                  </a:cubicBezTo>
                  <a:cubicBezTo>
                    <a:pt x="1335617" y="393700"/>
                    <a:pt x="1490133" y="376767"/>
                    <a:pt x="1612900" y="325967"/>
                  </a:cubicBezTo>
                  <a:cubicBezTo>
                    <a:pt x="1735667" y="275167"/>
                    <a:pt x="1555750" y="93134"/>
                    <a:pt x="1917700" y="46567"/>
                  </a:cubicBezTo>
                  <a:cubicBezTo>
                    <a:pt x="2279650" y="0"/>
                    <a:pt x="3784600" y="46567"/>
                    <a:pt x="3784600" y="46567"/>
                  </a:cubicBezTo>
                </a:path>
              </a:pathLst>
            </a:custGeom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5383436" y="4318000"/>
              <a:ext cx="396854" cy="1588"/>
            </a:xfrm>
            <a:prstGeom prst="straightConnector1">
              <a:avLst/>
            </a:prstGeom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80250" y="4523677"/>
              <a:ext cx="1143000" cy="8553"/>
            </a:xfrm>
            <a:prstGeom prst="line">
              <a:avLst/>
            </a:prstGeom>
            <a:ln w="762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</Words>
  <Application>Microsoft Macintosh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Reflection &amp; Transmission</vt:lpstr>
      <vt:lpstr>Reflection &amp; Transmission</vt:lpstr>
      <vt:lpstr>Reflection &amp; Transmission</vt:lpstr>
    </vt:vector>
  </TitlesOfParts>
  <Company>SUNY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Reflection &amp; Transmission</dc:title>
  <dc:creator>James McLean</dc:creator>
  <cp:keywords/>
  <cp:lastModifiedBy>James McLean</cp:lastModifiedBy>
  <cp:revision>6</cp:revision>
  <cp:lastPrinted>2009-02-06T05:09:15Z</cp:lastPrinted>
  <dcterms:created xsi:type="dcterms:W3CDTF">2011-01-31T17:22:12Z</dcterms:created>
  <dcterms:modified xsi:type="dcterms:W3CDTF">2015-02-02T15:44:51Z</dcterms:modified>
</cp:coreProperties>
</file>