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89" r:id="rId2"/>
    <p:sldId id="290" r:id="rId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8E8E"/>
    <a:srgbClr val="5500BD"/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451" autoAdjust="0"/>
    <p:restoredTop sz="94660"/>
  </p:normalViewPr>
  <p:slideViewPr>
    <p:cSldViewPr snapToGrid="0" snapToObjects="1">
      <p:cViewPr>
        <p:scale>
          <a:sx n="125" d="100"/>
          <a:sy n="125" d="100"/>
        </p:scale>
        <p:origin x="-80" y="4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40D438-C272-364D-9B4C-D6ABB6771D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297427"/>
      </p:ext>
    </p:extLst>
  </p:cSld>
  <p:clrMapOvr>
    <a:masterClrMapping/>
  </p:clrMapOvr>
  <p:transition xmlns:p14="http://schemas.microsoft.com/office/powerpoint/2010/main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165662-8B7D-394D-B262-58B94D56AA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071812"/>
      </p:ext>
    </p:extLst>
  </p:cSld>
  <p:clrMapOvr>
    <a:masterClrMapping/>
  </p:clrMapOvr>
  <p:transition xmlns:p14="http://schemas.microsoft.com/office/powerpoint/2010/main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E98151-6608-344A-9FF2-BAD879D893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141599"/>
      </p:ext>
    </p:extLst>
  </p:cSld>
  <p:clrMapOvr>
    <a:masterClrMapping/>
  </p:clrMapOvr>
  <p:transition xmlns:p14="http://schemas.microsoft.com/office/powerpoint/2010/main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1068CB-F90E-1141-B43B-4BEE995B0E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447282"/>
      </p:ext>
    </p:extLst>
  </p:cSld>
  <p:clrMapOvr>
    <a:masterClrMapping/>
  </p:clrMapOvr>
  <p:transition xmlns:p14="http://schemas.microsoft.com/office/powerpoint/2010/main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5855C9-4C58-E945-97C8-5FDFB117D8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5586832"/>
      </p:ext>
    </p:extLst>
  </p:cSld>
  <p:clrMapOvr>
    <a:masterClrMapping/>
  </p:clrMapOvr>
  <p:transition xmlns:p14="http://schemas.microsoft.com/office/powerpoint/2010/main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FCDE4D-E875-0B4D-B750-CBC7EB73E2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848330"/>
      </p:ext>
    </p:extLst>
  </p:cSld>
  <p:clrMapOvr>
    <a:masterClrMapping/>
  </p:clrMapOvr>
  <p:transition xmlns:p14="http://schemas.microsoft.com/office/powerpoint/2010/main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2ED5B4-56FD-DE49-B7E1-3798913619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535454"/>
      </p:ext>
    </p:extLst>
  </p:cSld>
  <p:clrMapOvr>
    <a:masterClrMapping/>
  </p:clrMapOvr>
  <p:transition xmlns:p14="http://schemas.microsoft.com/office/powerpoint/2010/main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B87249-9060-F94F-91E6-BCA4FBE32D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625506"/>
      </p:ext>
    </p:extLst>
  </p:cSld>
  <p:clrMapOvr>
    <a:masterClrMapping/>
  </p:clrMapOvr>
  <p:transition xmlns:p14="http://schemas.microsoft.com/office/powerpoint/2010/main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7090F4-E397-3340-BFDE-7CDAE27625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226709"/>
      </p:ext>
    </p:extLst>
  </p:cSld>
  <p:clrMapOvr>
    <a:masterClrMapping/>
  </p:clrMapOvr>
  <p:transition xmlns:p14="http://schemas.microsoft.com/office/powerpoint/2010/main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609DCE-46D8-E64E-A791-B0B6933EE9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937765"/>
      </p:ext>
    </p:extLst>
  </p:cSld>
  <p:clrMapOvr>
    <a:masterClrMapping/>
  </p:clrMapOvr>
  <p:transition xmlns:p14="http://schemas.microsoft.com/office/powerpoint/2010/main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2A9A7C-9EA7-3A4B-BFFA-12040D3BD5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235886"/>
      </p:ext>
    </p:extLst>
  </p:cSld>
  <p:clrMapOvr>
    <a:masterClrMapping/>
  </p:clrMapOvr>
  <p:transition xmlns:p14="http://schemas.microsoft.com/office/powerpoint/2010/main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cs typeface="+mn-cs"/>
              </a:defRPr>
            </a:lvl1pPr>
          </a:lstStyle>
          <a:p>
            <a:pPr>
              <a:defRPr/>
            </a:pPr>
            <a:fld id="{73188A0D-02C1-5F49-A87B-C12074F8DD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ransition xmlns:p14="http://schemas.microsoft.com/office/powerpoint/2010/main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10" name="Group 2"/>
          <p:cNvGrpSpPr>
            <a:grpSpLocks noChangeAspect="1"/>
          </p:cNvGrpSpPr>
          <p:nvPr/>
        </p:nvGrpSpPr>
        <p:grpSpPr bwMode="auto">
          <a:xfrm>
            <a:off x="2135188" y="2073275"/>
            <a:ext cx="4799012" cy="3319463"/>
            <a:chOff x="3263" y="0"/>
            <a:chExt cx="2592" cy="1793"/>
          </a:xfrm>
        </p:grpSpPr>
        <p:sp>
          <p:nvSpPr>
            <p:cNvPr id="17411" name="Arc 3"/>
            <p:cNvSpPr>
              <a:spLocks noChangeAspect="1"/>
            </p:cNvSpPr>
            <p:nvPr/>
          </p:nvSpPr>
          <p:spPr bwMode="auto">
            <a:xfrm flipV="1">
              <a:off x="3264" y="0"/>
              <a:ext cx="2591" cy="1346"/>
            </a:xfrm>
            <a:custGeom>
              <a:avLst/>
              <a:gdLst>
                <a:gd name="G0" fmla="+- 21600 0 0"/>
                <a:gd name="G1" fmla="+- 839 0 0"/>
                <a:gd name="G2" fmla="+- 21600 0 0"/>
                <a:gd name="T0" fmla="*/ 43184 w 43200"/>
                <a:gd name="T1" fmla="*/ 0 h 22439"/>
                <a:gd name="T2" fmla="*/ 14 w 43200"/>
                <a:gd name="T3" fmla="*/ 66 h 22439"/>
                <a:gd name="T4" fmla="*/ 21600 w 43200"/>
                <a:gd name="T5" fmla="*/ 839 h 22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22439" fill="none" extrusionOk="0">
                  <a:moveTo>
                    <a:pt x="43183" y="0"/>
                  </a:moveTo>
                  <a:cubicBezTo>
                    <a:pt x="43194" y="279"/>
                    <a:pt x="43200" y="559"/>
                    <a:pt x="43200" y="839"/>
                  </a:cubicBezTo>
                  <a:cubicBezTo>
                    <a:pt x="43200" y="12768"/>
                    <a:pt x="33529" y="22439"/>
                    <a:pt x="21600" y="22439"/>
                  </a:cubicBezTo>
                  <a:cubicBezTo>
                    <a:pt x="9670" y="22439"/>
                    <a:pt x="0" y="12768"/>
                    <a:pt x="0" y="839"/>
                  </a:cubicBezTo>
                  <a:cubicBezTo>
                    <a:pt x="0" y="581"/>
                    <a:pt x="4" y="323"/>
                    <a:pt x="13" y="65"/>
                  </a:cubicBezTo>
                </a:path>
                <a:path w="43200" h="22439" stroke="0" extrusionOk="0">
                  <a:moveTo>
                    <a:pt x="43183" y="0"/>
                  </a:moveTo>
                  <a:cubicBezTo>
                    <a:pt x="43194" y="279"/>
                    <a:pt x="43200" y="559"/>
                    <a:pt x="43200" y="839"/>
                  </a:cubicBezTo>
                  <a:cubicBezTo>
                    <a:pt x="43200" y="12768"/>
                    <a:pt x="33529" y="22439"/>
                    <a:pt x="21600" y="22439"/>
                  </a:cubicBezTo>
                  <a:cubicBezTo>
                    <a:pt x="9670" y="22439"/>
                    <a:pt x="0" y="12768"/>
                    <a:pt x="0" y="839"/>
                  </a:cubicBezTo>
                  <a:cubicBezTo>
                    <a:pt x="0" y="581"/>
                    <a:pt x="4" y="323"/>
                    <a:pt x="13" y="65"/>
                  </a:cubicBezTo>
                  <a:lnTo>
                    <a:pt x="21600" y="839"/>
                  </a:lnTo>
                  <a:close/>
                </a:path>
              </a:pathLst>
            </a:custGeom>
            <a:solidFill>
              <a:srgbClr val="FFFFCC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7412" name="Arc 4"/>
            <p:cNvSpPr>
              <a:spLocks noChangeAspect="1"/>
            </p:cNvSpPr>
            <p:nvPr/>
          </p:nvSpPr>
          <p:spPr bwMode="auto">
            <a:xfrm flipV="1">
              <a:off x="3263" y="1331"/>
              <a:ext cx="2591" cy="462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0 w 43200"/>
                <a:gd name="T1" fmla="*/ 21552 h 21600"/>
                <a:gd name="T2" fmla="*/ 43200 w 43200"/>
                <a:gd name="T3" fmla="*/ 21600 h 21600"/>
                <a:gd name="T4" fmla="*/ 21600 w 432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21600" fill="none" extrusionOk="0">
                  <a:moveTo>
                    <a:pt x="0" y="21552"/>
                  </a:moveTo>
                  <a:cubicBezTo>
                    <a:pt x="26" y="9641"/>
                    <a:pt x="9689" y="-1"/>
                    <a:pt x="21600" y="-1"/>
                  </a:cubicBezTo>
                  <a:cubicBezTo>
                    <a:pt x="33529" y="-1"/>
                    <a:pt x="43200" y="9670"/>
                    <a:pt x="43200" y="21600"/>
                  </a:cubicBezTo>
                </a:path>
                <a:path w="43200" h="21600" stroke="0" extrusionOk="0">
                  <a:moveTo>
                    <a:pt x="0" y="21552"/>
                  </a:moveTo>
                  <a:cubicBezTo>
                    <a:pt x="26" y="9641"/>
                    <a:pt x="9689" y="-1"/>
                    <a:pt x="21600" y="-1"/>
                  </a:cubicBezTo>
                  <a:cubicBezTo>
                    <a:pt x="33529" y="-1"/>
                    <a:pt x="43200" y="9670"/>
                    <a:pt x="43200" y="21600"/>
                  </a:cubicBezTo>
                  <a:lnTo>
                    <a:pt x="21600" y="21600"/>
                  </a:lnTo>
                  <a:close/>
                </a:path>
              </a:pathLst>
            </a:custGeom>
            <a:solidFill>
              <a:srgbClr val="FFFFCC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grpSp>
        <p:nvGrpSpPr>
          <p:cNvPr id="17413" name="Group 5"/>
          <p:cNvGrpSpPr>
            <a:grpSpLocks/>
          </p:cNvGrpSpPr>
          <p:nvPr/>
        </p:nvGrpSpPr>
        <p:grpSpPr bwMode="auto">
          <a:xfrm>
            <a:off x="2478088" y="2430463"/>
            <a:ext cx="4114800" cy="2846387"/>
            <a:chOff x="3263" y="0"/>
            <a:chExt cx="2592" cy="1793"/>
          </a:xfrm>
        </p:grpSpPr>
        <p:sp>
          <p:nvSpPr>
            <p:cNvPr id="17414" name="Arc 6"/>
            <p:cNvSpPr>
              <a:spLocks noChangeAspect="1"/>
            </p:cNvSpPr>
            <p:nvPr/>
          </p:nvSpPr>
          <p:spPr bwMode="auto">
            <a:xfrm flipV="1">
              <a:off x="3264" y="0"/>
              <a:ext cx="2591" cy="1346"/>
            </a:xfrm>
            <a:custGeom>
              <a:avLst/>
              <a:gdLst>
                <a:gd name="G0" fmla="+- 21600 0 0"/>
                <a:gd name="G1" fmla="+- 839 0 0"/>
                <a:gd name="G2" fmla="+- 21600 0 0"/>
                <a:gd name="T0" fmla="*/ 43184 w 43200"/>
                <a:gd name="T1" fmla="*/ 0 h 22439"/>
                <a:gd name="T2" fmla="*/ 14 w 43200"/>
                <a:gd name="T3" fmla="*/ 66 h 22439"/>
                <a:gd name="T4" fmla="*/ 21600 w 43200"/>
                <a:gd name="T5" fmla="*/ 839 h 22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22439" fill="none" extrusionOk="0">
                  <a:moveTo>
                    <a:pt x="43183" y="0"/>
                  </a:moveTo>
                  <a:cubicBezTo>
                    <a:pt x="43194" y="279"/>
                    <a:pt x="43200" y="559"/>
                    <a:pt x="43200" y="839"/>
                  </a:cubicBezTo>
                  <a:cubicBezTo>
                    <a:pt x="43200" y="12768"/>
                    <a:pt x="33529" y="22439"/>
                    <a:pt x="21600" y="22439"/>
                  </a:cubicBezTo>
                  <a:cubicBezTo>
                    <a:pt x="9670" y="22439"/>
                    <a:pt x="0" y="12768"/>
                    <a:pt x="0" y="839"/>
                  </a:cubicBezTo>
                  <a:cubicBezTo>
                    <a:pt x="0" y="581"/>
                    <a:pt x="4" y="323"/>
                    <a:pt x="13" y="65"/>
                  </a:cubicBezTo>
                </a:path>
                <a:path w="43200" h="22439" stroke="0" extrusionOk="0">
                  <a:moveTo>
                    <a:pt x="43183" y="0"/>
                  </a:moveTo>
                  <a:cubicBezTo>
                    <a:pt x="43194" y="279"/>
                    <a:pt x="43200" y="559"/>
                    <a:pt x="43200" y="839"/>
                  </a:cubicBezTo>
                  <a:cubicBezTo>
                    <a:pt x="43200" y="12768"/>
                    <a:pt x="33529" y="22439"/>
                    <a:pt x="21600" y="22439"/>
                  </a:cubicBezTo>
                  <a:cubicBezTo>
                    <a:pt x="9670" y="22439"/>
                    <a:pt x="0" y="12768"/>
                    <a:pt x="0" y="839"/>
                  </a:cubicBezTo>
                  <a:cubicBezTo>
                    <a:pt x="0" y="581"/>
                    <a:pt x="4" y="323"/>
                    <a:pt x="13" y="65"/>
                  </a:cubicBezTo>
                  <a:lnTo>
                    <a:pt x="21600" y="839"/>
                  </a:lnTo>
                  <a:close/>
                </a:path>
              </a:pathLst>
            </a:custGeom>
            <a:solidFill>
              <a:srgbClr val="FFFF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7415" name="Arc 7"/>
            <p:cNvSpPr>
              <a:spLocks noChangeAspect="1"/>
            </p:cNvSpPr>
            <p:nvPr/>
          </p:nvSpPr>
          <p:spPr bwMode="auto">
            <a:xfrm flipV="1">
              <a:off x="3263" y="1331"/>
              <a:ext cx="2591" cy="462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0 w 43200"/>
                <a:gd name="T1" fmla="*/ 21552 h 21600"/>
                <a:gd name="T2" fmla="*/ 43200 w 43200"/>
                <a:gd name="T3" fmla="*/ 21600 h 21600"/>
                <a:gd name="T4" fmla="*/ 21600 w 432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21600" fill="none" extrusionOk="0">
                  <a:moveTo>
                    <a:pt x="0" y="21552"/>
                  </a:moveTo>
                  <a:cubicBezTo>
                    <a:pt x="26" y="9641"/>
                    <a:pt x="9689" y="-1"/>
                    <a:pt x="21600" y="-1"/>
                  </a:cubicBezTo>
                  <a:cubicBezTo>
                    <a:pt x="33529" y="-1"/>
                    <a:pt x="43200" y="9670"/>
                    <a:pt x="43200" y="21600"/>
                  </a:cubicBezTo>
                </a:path>
                <a:path w="43200" h="21600" stroke="0" extrusionOk="0">
                  <a:moveTo>
                    <a:pt x="0" y="21552"/>
                  </a:moveTo>
                  <a:cubicBezTo>
                    <a:pt x="26" y="9641"/>
                    <a:pt x="9689" y="-1"/>
                    <a:pt x="21600" y="-1"/>
                  </a:cubicBezTo>
                  <a:cubicBezTo>
                    <a:pt x="33529" y="-1"/>
                    <a:pt x="43200" y="9670"/>
                    <a:pt x="43200" y="21600"/>
                  </a:cubicBezTo>
                  <a:lnTo>
                    <a:pt x="21600" y="21600"/>
                  </a:lnTo>
                  <a:close/>
                </a:path>
              </a:pathLst>
            </a:custGeom>
            <a:solidFill>
              <a:srgbClr val="FFFF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grpSp>
        <p:nvGrpSpPr>
          <p:cNvPr id="17416" name="Group 8"/>
          <p:cNvGrpSpPr>
            <a:grpSpLocks noChangeAspect="1"/>
          </p:cNvGrpSpPr>
          <p:nvPr/>
        </p:nvGrpSpPr>
        <p:grpSpPr bwMode="auto">
          <a:xfrm>
            <a:off x="2820988" y="2798763"/>
            <a:ext cx="3427412" cy="2371725"/>
            <a:chOff x="3263" y="0"/>
            <a:chExt cx="2592" cy="1793"/>
          </a:xfrm>
        </p:grpSpPr>
        <p:sp>
          <p:nvSpPr>
            <p:cNvPr id="17417" name="Arc 9"/>
            <p:cNvSpPr>
              <a:spLocks noChangeAspect="1"/>
            </p:cNvSpPr>
            <p:nvPr/>
          </p:nvSpPr>
          <p:spPr bwMode="auto">
            <a:xfrm flipV="1">
              <a:off x="3264" y="0"/>
              <a:ext cx="2591" cy="1347"/>
            </a:xfrm>
            <a:custGeom>
              <a:avLst/>
              <a:gdLst>
                <a:gd name="G0" fmla="+- 21600 0 0"/>
                <a:gd name="G1" fmla="+- 839 0 0"/>
                <a:gd name="G2" fmla="+- 21600 0 0"/>
                <a:gd name="T0" fmla="*/ 43184 w 43200"/>
                <a:gd name="T1" fmla="*/ 0 h 22439"/>
                <a:gd name="T2" fmla="*/ 14 w 43200"/>
                <a:gd name="T3" fmla="*/ 66 h 22439"/>
                <a:gd name="T4" fmla="*/ 21600 w 43200"/>
                <a:gd name="T5" fmla="*/ 839 h 22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22439" fill="none" extrusionOk="0">
                  <a:moveTo>
                    <a:pt x="43183" y="0"/>
                  </a:moveTo>
                  <a:cubicBezTo>
                    <a:pt x="43194" y="279"/>
                    <a:pt x="43200" y="559"/>
                    <a:pt x="43200" y="839"/>
                  </a:cubicBezTo>
                  <a:cubicBezTo>
                    <a:pt x="43200" y="12768"/>
                    <a:pt x="33529" y="22439"/>
                    <a:pt x="21600" y="22439"/>
                  </a:cubicBezTo>
                  <a:cubicBezTo>
                    <a:pt x="9670" y="22439"/>
                    <a:pt x="0" y="12768"/>
                    <a:pt x="0" y="839"/>
                  </a:cubicBezTo>
                  <a:cubicBezTo>
                    <a:pt x="0" y="581"/>
                    <a:pt x="4" y="323"/>
                    <a:pt x="13" y="65"/>
                  </a:cubicBezTo>
                </a:path>
                <a:path w="43200" h="22439" stroke="0" extrusionOk="0">
                  <a:moveTo>
                    <a:pt x="43183" y="0"/>
                  </a:moveTo>
                  <a:cubicBezTo>
                    <a:pt x="43194" y="279"/>
                    <a:pt x="43200" y="559"/>
                    <a:pt x="43200" y="839"/>
                  </a:cubicBezTo>
                  <a:cubicBezTo>
                    <a:pt x="43200" y="12768"/>
                    <a:pt x="33529" y="22439"/>
                    <a:pt x="21600" y="22439"/>
                  </a:cubicBezTo>
                  <a:cubicBezTo>
                    <a:pt x="9670" y="22439"/>
                    <a:pt x="0" y="12768"/>
                    <a:pt x="0" y="839"/>
                  </a:cubicBezTo>
                  <a:cubicBezTo>
                    <a:pt x="0" y="581"/>
                    <a:pt x="4" y="323"/>
                    <a:pt x="13" y="65"/>
                  </a:cubicBezTo>
                  <a:lnTo>
                    <a:pt x="21600" y="839"/>
                  </a:lnTo>
                  <a:close/>
                </a:path>
              </a:pathLst>
            </a:custGeom>
            <a:solidFill>
              <a:srgbClr val="FFFF6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7418" name="Arc 10"/>
            <p:cNvSpPr>
              <a:spLocks noChangeAspect="1"/>
            </p:cNvSpPr>
            <p:nvPr/>
          </p:nvSpPr>
          <p:spPr bwMode="auto">
            <a:xfrm flipV="1">
              <a:off x="3263" y="1331"/>
              <a:ext cx="2591" cy="462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0 w 43200"/>
                <a:gd name="T1" fmla="*/ 21552 h 21600"/>
                <a:gd name="T2" fmla="*/ 43200 w 43200"/>
                <a:gd name="T3" fmla="*/ 21600 h 21600"/>
                <a:gd name="T4" fmla="*/ 21600 w 432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21600" fill="none" extrusionOk="0">
                  <a:moveTo>
                    <a:pt x="0" y="21552"/>
                  </a:moveTo>
                  <a:cubicBezTo>
                    <a:pt x="26" y="9641"/>
                    <a:pt x="9689" y="-1"/>
                    <a:pt x="21600" y="-1"/>
                  </a:cubicBezTo>
                  <a:cubicBezTo>
                    <a:pt x="33529" y="-1"/>
                    <a:pt x="43200" y="9670"/>
                    <a:pt x="43200" y="21600"/>
                  </a:cubicBezTo>
                </a:path>
                <a:path w="43200" h="21600" stroke="0" extrusionOk="0">
                  <a:moveTo>
                    <a:pt x="0" y="21552"/>
                  </a:moveTo>
                  <a:cubicBezTo>
                    <a:pt x="26" y="9641"/>
                    <a:pt x="9689" y="-1"/>
                    <a:pt x="21600" y="-1"/>
                  </a:cubicBezTo>
                  <a:cubicBezTo>
                    <a:pt x="33529" y="-1"/>
                    <a:pt x="43200" y="9670"/>
                    <a:pt x="43200" y="21600"/>
                  </a:cubicBezTo>
                  <a:lnTo>
                    <a:pt x="21600" y="21600"/>
                  </a:lnTo>
                  <a:close/>
                </a:path>
              </a:pathLst>
            </a:custGeom>
            <a:solidFill>
              <a:srgbClr val="FFFF6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grpSp>
        <p:nvGrpSpPr>
          <p:cNvPr id="17419" name="Group 11"/>
          <p:cNvGrpSpPr>
            <a:grpSpLocks noChangeAspect="1"/>
          </p:cNvGrpSpPr>
          <p:nvPr/>
        </p:nvGrpSpPr>
        <p:grpSpPr bwMode="auto">
          <a:xfrm>
            <a:off x="3163888" y="3157538"/>
            <a:ext cx="2741612" cy="1897062"/>
            <a:chOff x="3263" y="0"/>
            <a:chExt cx="2592" cy="1793"/>
          </a:xfrm>
        </p:grpSpPr>
        <p:sp>
          <p:nvSpPr>
            <p:cNvPr id="17420" name="Arc 12"/>
            <p:cNvSpPr>
              <a:spLocks noChangeAspect="1"/>
            </p:cNvSpPr>
            <p:nvPr/>
          </p:nvSpPr>
          <p:spPr bwMode="auto">
            <a:xfrm flipV="1">
              <a:off x="3265" y="0"/>
              <a:ext cx="2590" cy="1346"/>
            </a:xfrm>
            <a:custGeom>
              <a:avLst/>
              <a:gdLst>
                <a:gd name="G0" fmla="+- 21600 0 0"/>
                <a:gd name="G1" fmla="+- 839 0 0"/>
                <a:gd name="G2" fmla="+- 21600 0 0"/>
                <a:gd name="T0" fmla="*/ 43184 w 43200"/>
                <a:gd name="T1" fmla="*/ 0 h 22439"/>
                <a:gd name="T2" fmla="*/ 14 w 43200"/>
                <a:gd name="T3" fmla="*/ 66 h 22439"/>
                <a:gd name="T4" fmla="*/ 21600 w 43200"/>
                <a:gd name="T5" fmla="*/ 839 h 22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22439" fill="none" extrusionOk="0">
                  <a:moveTo>
                    <a:pt x="43183" y="0"/>
                  </a:moveTo>
                  <a:cubicBezTo>
                    <a:pt x="43194" y="279"/>
                    <a:pt x="43200" y="559"/>
                    <a:pt x="43200" y="839"/>
                  </a:cubicBezTo>
                  <a:cubicBezTo>
                    <a:pt x="43200" y="12768"/>
                    <a:pt x="33529" y="22439"/>
                    <a:pt x="21600" y="22439"/>
                  </a:cubicBezTo>
                  <a:cubicBezTo>
                    <a:pt x="9670" y="22439"/>
                    <a:pt x="0" y="12768"/>
                    <a:pt x="0" y="839"/>
                  </a:cubicBezTo>
                  <a:cubicBezTo>
                    <a:pt x="0" y="581"/>
                    <a:pt x="4" y="323"/>
                    <a:pt x="13" y="65"/>
                  </a:cubicBezTo>
                </a:path>
                <a:path w="43200" h="22439" stroke="0" extrusionOk="0">
                  <a:moveTo>
                    <a:pt x="43183" y="0"/>
                  </a:moveTo>
                  <a:cubicBezTo>
                    <a:pt x="43194" y="279"/>
                    <a:pt x="43200" y="559"/>
                    <a:pt x="43200" y="839"/>
                  </a:cubicBezTo>
                  <a:cubicBezTo>
                    <a:pt x="43200" y="12768"/>
                    <a:pt x="33529" y="22439"/>
                    <a:pt x="21600" y="22439"/>
                  </a:cubicBezTo>
                  <a:cubicBezTo>
                    <a:pt x="9670" y="22439"/>
                    <a:pt x="0" y="12768"/>
                    <a:pt x="0" y="839"/>
                  </a:cubicBezTo>
                  <a:cubicBezTo>
                    <a:pt x="0" y="581"/>
                    <a:pt x="4" y="323"/>
                    <a:pt x="13" y="65"/>
                  </a:cubicBezTo>
                  <a:lnTo>
                    <a:pt x="21600" y="839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7421" name="Arc 13"/>
            <p:cNvSpPr>
              <a:spLocks noChangeAspect="1"/>
            </p:cNvSpPr>
            <p:nvPr/>
          </p:nvSpPr>
          <p:spPr bwMode="auto">
            <a:xfrm flipV="1">
              <a:off x="3263" y="1331"/>
              <a:ext cx="2590" cy="462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0 w 43200"/>
                <a:gd name="T1" fmla="*/ 21552 h 21600"/>
                <a:gd name="T2" fmla="*/ 43200 w 43200"/>
                <a:gd name="T3" fmla="*/ 21600 h 21600"/>
                <a:gd name="T4" fmla="*/ 21600 w 432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21600" fill="none" extrusionOk="0">
                  <a:moveTo>
                    <a:pt x="0" y="21552"/>
                  </a:moveTo>
                  <a:cubicBezTo>
                    <a:pt x="26" y="9641"/>
                    <a:pt x="9689" y="-1"/>
                    <a:pt x="21600" y="-1"/>
                  </a:cubicBezTo>
                  <a:cubicBezTo>
                    <a:pt x="33529" y="-1"/>
                    <a:pt x="43200" y="9670"/>
                    <a:pt x="43200" y="21600"/>
                  </a:cubicBezTo>
                </a:path>
                <a:path w="43200" h="21600" stroke="0" extrusionOk="0">
                  <a:moveTo>
                    <a:pt x="0" y="21552"/>
                  </a:moveTo>
                  <a:cubicBezTo>
                    <a:pt x="26" y="9641"/>
                    <a:pt x="9689" y="-1"/>
                    <a:pt x="21600" y="-1"/>
                  </a:cubicBezTo>
                  <a:cubicBezTo>
                    <a:pt x="33529" y="-1"/>
                    <a:pt x="43200" y="9670"/>
                    <a:pt x="43200" y="21600"/>
                  </a:cubicBezTo>
                  <a:lnTo>
                    <a:pt x="21600" y="21600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grpSp>
        <p:nvGrpSpPr>
          <p:cNvPr id="17422" name="Group 14"/>
          <p:cNvGrpSpPr>
            <a:grpSpLocks noChangeAspect="1"/>
          </p:cNvGrpSpPr>
          <p:nvPr/>
        </p:nvGrpSpPr>
        <p:grpSpPr bwMode="auto">
          <a:xfrm>
            <a:off x="3505200" y="3486150"/>
            <a:ext cx="2057400" cy="1423988"/>
            <a:chOff x="3263" y="0"/>
            <a:chExt cx="2592" cy="1793"/>
          </a:xfrm>
        </p:grpSpPr>
        <p:sp>
          <p:nvSpPr>
            <p:cNvPr id="17423" name="Arc 15"/>
            <p:cNvSpPr>
              <a:spLocks noChangeAspect="1"/>
            </p:cNvSpPr>
            <p:nvPr/>
          </p:nvSpPr>
          <p:spPr bwMode="auto">
            <a:xfrm flipV="1">
              <a:off x="3265" y="0"/>
              <a:ext cx="2590" cy="1345"/>
            </a:xfrm>
            <a:custGeom>
              <a:avLst/>
              <a:gdLst>
                <a:gd name="G0" fmla="+- 21600 0 0"/>
                <a:gd name="G1" fmla="+- 839 0 0"/>
                <a:gd name="G2" fmla="+- 21600 0 0"/>
                <a:gd name="T0" fmla="*/ 43184 w 43200"/>
                <a:gd name="T1" fmla="*/ 0 h 22439"/>
                <a:gd name="T2" fmla="*/ 14 w 43200"/>
                <a:gd name="T3" fmla="*/ 66 h 22439"/>
                <a:gd name="T4" fmla="*/ 21600 w 43200"/>
                <a:gd name="T5" fmla="*/ 839 h 22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22439" fill="none" extrusionOk="0">
                  <a:moveTo>
                    <a:pt x="43183" y="0"/>
                  </a:moveTo>
                  <a:cubicBezTo>
                    <a:pt x="43194" y="279"/>
                    <a:pt x="43200" y="559"/>
                    <a:pt x="43200" y="839"/>
                  </a:cubicBezTo>
                  <a:cubicBezTo>
                    <a:pt x="43200" y="12768"/>
                    <a:pt x="33529" y="22439"/>
                    <a:pt x="21600" y="22439"/>
                  </a:cubicBezTo>
                  <a:cubicBezTo>
                    <a:pt x="9670" y="22439"/>
                    <a:pt x="0" y="12768"/>
                    <a:pt x="0" y="839"/>
                  </a:cubicBezTo>
                  <a:cubicBezTo>
                    <a:pt x="0" y="581"/>
                    <a:pt x="4" y="323"/>
                    <a:pt x="13" y="65"/>
                  </a:cubicBezTo>
                </a:path>
                <a:path w="43200" h="22439" stroke="0" extrusionOk="0">
                  <a:moveTo>
                    <a:pt x="43183" y="0"/>
                  </a:moveTo>
                  <a:cubicBezTo>
                    <a:pt x="43194" y="279"/>
                    <a:pt x="43200" y="559"/>
                    <a:pt x="43200" y="839"/>
                  </a:cubicBezTo>
                  <a:cubicBezTo>
                    <a:pt x="43200" y="12768"/>
                    <a:pt x="33529" y="22439"/>
                    <a:pt x="21600" y="22439"/>
                  </a:cubicBezTo>
                  <a:cubicBezTo>
                    <a:pt x="9670" y="22439"/>
                    <a:pt x="0" y="12768"/>
                    <a:pt x="0" y="839"/>
                  </a:cubicBezTo>
                  <a:cubicBezTo>
                    <a:pt x="0" y="581"/>
                    <a:pt x="4" y="323"/>
                    <a:pt x="13" y="65"/>
                  </a:cubicBezTo>
                  <a:lnTo>
                    <a:pt x="21600" y="839"/>
                  </a:lnTo>
                  <a:close/>
                </a:path>
              </a:pathLst>
            </a:custGeom>
            <a:solidFill>
              <a:srgbClr val="FFCC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7424" name="Arc 16"/>
            <p:cNvSpPr>
              <a:spLocks noChangeAspect="1"/>
            </p:cNvSpPr>
            <p:nvPr/>
          </p:nvSpPr>
          <p:spPr bwMode="auto">
            <a:xfrm flipV="1">
              <a:off x="3263" y="1331"/>
              <a:ext cx="2592" cy="462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0 w 43200"/>
                <a:gd name="T1" fmla="*/ 21552 h 21600"/>
                <a:gd name="T2" fmla="*/ 43200 w 43200"/>
                <a:gd name="T3" fmla="*/ 21600 h 21600"/>
                <a:gd name="T4" fmla="*/ 21600 w 432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21600" fill="none" extrusionOk="0">
                  <a:moveTo>
                    <a:pt x="0" y="21552"/>
                  </a:moveTo>
                  <a:cubicBezTo>
                    <a:pt x="26" y="9641"/>
                    <a:pt x="9689" y="-1"/>
                    <a:pt x="21600" y="-1"/>
                  </a:cubicBezTo>
                  <a:cubicBezTo>
                    <a:pt x="33529" y="-1"/>
                    <a:pt x="43200" y="9670"/>
                    <a:pt x="43200" y="21600"/>
                  </a:cubicBezTo>
                </a:path>
                <a:path w="43200" h="21600" stroke="0" extrusionOk="0">
                  <a:moveTo>
                    <a:pt x="0" y="21552"/>
                  </a:moveTo>
                  <a:cubicBezTo>
                    <a:pt x="26" y="9641"/>
                    <a:pt x="9689" y="-1"/>
                    <a:pt x="21600" y="-1"/>
                  </a:cubicBezTo>
                  <a:cubicBezTo>
                    <a:pt x="33529" y="-1"/>
                    <a:pt x="43200" y="9670"/>
                    <a:pt x="43200" y="21600"/>
                  </a:cubicBezTo>
                  <a:lnTo>
                    <a:pt x="21600" y="21600"/>
                  </a:lnTo>
                  <a:close/>
                </a:path>
              </a:pathLst>
            </a:custGeom>
            <a:solidFill>
              <a:srgbClr val="FFCC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grpSp>
        <p:nvGrpSpPr>
          <p:cNvPr id="17425" name="Group 17"/>
          <p:cNvGrpSpPr>
            <a:grpSpLocks noChangeAspect="1"/>
          </p:cNvGrpSpPr>
          <p:nvPr/>
        </p:nvGrpSpPr>
        <p:grpSpPr bwMode="auto">
          <a:xfrm>
            <a:off x="3848100" y="3851275"/>
            <a:ext cx="1371600" cy="949325"/>
            <a:chOff x="3263" y="0"/>
            <a:chExt cx="2592" cy="1793"/>
          </a:xfrm>
        </p:grpSpPr>
        <p:sp>
          <p:nvSpPr>
            <p:cNvPr id="17426" name="Arc 18"/>
            <p:cNvSpPr>
              <a:spLocks noChangeAspect="1"/>
            </p:cNvSpPr>
            <p:nvPr/>
          </p:nvSpPr>
          <p:spPr bwMode="auto">
            <a:xfrm flipV="1">
              <a:off x="3263" y="0"/>
              <a:ext cx="2592" cy="1346"/>
            </a:xfrm>
            <a:custGeom>
              <a:avLst/>
              <a:gdLst>
                <a:gd name="G0" fmla="+- 21600 0 0"/>
                <a:gd name="G1" fmla="+- 839 0 0"/>
                <a:gd name="G2" fmla="+- 21600 0 0"/>
                <a:gd name="T0" fmla="*/ 43184 w 43200"/>
                <a:gd name="T1" fmla="*/ 0 h 22439"/>
                <a:gd name="T2" fmla="*/ 14 w 43200"/>
                <a:gd name="T3" fmla="*/ 66 h 22439"/>
                <a:gd name="T4" fmla="*/ 21600 w 43200"/>
                <a:gd name="T5" fmla="*/ 839 h 22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22439" fill="none" extrusionOk="0">
                  <a:moveTo>
                    <a:pt x="43183" y="0"/>
                  </a:moveTo>
                  <a:cubicBezTo>
                    <a:pt x="43194" y="279"/>
                    <a:pt x="43200" y="559"/>
                    <a:pt x="43200" y="839"/>
                  </a:cubicBezTo>
                  <a:cubicBezTo>
                    <a:pt x="43200" y="12768"/>
                    <a:pt x="33529" y="22439"/>
                    <a:pt x="21600" y="22439"/>
                  </a:cubicBezTo>
                  <a:cubicBezTo>
                    <a:pt x="9670" y="22439"/>
                    <a:pt x="0" y="12768"/>
                    <a:pt x="0" y="839"/>
                  </a:cubicBezTo>
                  <a:cubicBezTo>
                    <a:pt x="0" y="581"/>
                    <a:pt x="4" y="323"/>
                    <a:pt x="13" y="65"/>
                  </a:cubicBezTo>
                </a:path>
                <a:path w="43200" h="22439" stroke="0" extrusionOk="0">
                  <a:moveTo>
                    <a:pt x="43183" y="0"/>
                  </a:moveTo>
                  <a:cubicBezTo>
                    <a:pt x="43194" y="279"/>
                    <a:pt x="43200" y="559"/>
                    <a:pt x="43200" y="839"/>
                  </a:cubicBezTo>
                  <a:cubicBezTo>
                    <a:pt x="43200" y="12768"/>
                    <a:pt x="33529" y="22439"/>
                    <a:pt x="21600" y="22439"/>
                  </a:cubicBezTo>
                  <a:cubicBezTo>
                    <a:pt x="9670" y="22439"/>
                    <a:pt x="0" y="12768"/>
                    <a:pt x="0" y="839"/>
                  </a:cubicBezTo>
                  <a:cubicBezTo>
                    <a:pt x="0" y="581"/>
                    <a:pt x="4" y="323"/>
                    <a:pt x="13" y="65"/>
                  </a:cubicBezTo>
                  <a:lnTo>
                    <a:pt x="21600" y="839"/>
                  </a:lnTo>
                  <a:close/>
                </a:path>
              </a:pathLst>
            </a:custGeom>
            <a:solidFill>
              <a:srgbClr val="FF99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7427" name="Arc 19"/>
            <p:cNvSpPr>
              <a:spLocks noChangeAspect="1"/>
            </p:cNvSpPr>
            <p:nvPr/>
          </p:nvSpPr>
          <p:spPr bwMode="auto">
            <a:xfrm flipV="1">
              <a:off x="3263" y="1331"/>
              <a:ext cx="2592" cy="462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0 w 43200"/>
                <a:gd name="T1" fmla="*/ 21552 h 21600"/>
                <a:gd name="T2" fmla="*/ 43200 w 43200"/>
                <a:gd name="T3" fmla="*/ 21600 h 21600"/>
                <a:gd name="T4" fmla="*/ 21600 w 432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21600" fill="none" extrusionOk="0">
                  <a:moveTo>
                    <a:pt x="0" y="21552"/>
                  </a:moveTo>
                  <a:cubicBezTo>
                    <a:pt x="26" y="9641"/>
                    <a:pt x="9689" y="-1"/>
                    <a:pt x="21600" y="-1"/>
                  </a:cubicBezTo>
                  <a:cubicBezTo>
                    <a:pt x="33529" y="-1"/>
                    <a:pt x="43200" y="9670"/>
                    <a:pt x="43200" y="21600"/>
                  </a:cubicBezTo>
                </a:path>
                <a:path w="43200" h="21600" stroke="0" extrusionOk="0">
                  <a:moveTo>
                    <a:pt x="0" y="21552"/>
                  </a:moveTo>
                  <a:cubicBezTo>
                    <a:pt x="26" y="9641"/>
                    <a:pt x="9689" y="-1"/>
                    <a:pt x="21600" y="-1"/>
                  </a:cubicBezTo>
                  <a:cubicBezTo>
                    <a:pt x="33529" y="-1"/>
                    <a:pt x="43200" y="9670"/>
                    <a:pt x="43200" y="21600"/>
                  </a:cubicBezTo>
                  <a:lnTo>
                    <a:pt x="21600" y="21600"/>
                  </a:lnTo>
                  <a:close/>
                </a:path>
              </a:pathLst>
            </a:custGeom>
            <a:solidFill>
              <a:srgbClr val="FF99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grpSp>
        <p:nvGrpSpPr>
          <p:cNvPr id="17428" name="Group 20"/>
          <p:cNvGrpSpPr>
            <a:grpSpLocks noChangeAspect="1"/>
          </p:cNvGrpSpPr>
          <p:nvPr/>
        </p:nvGrpSpPr>
        <p:grpSpPr bwMode="auto">
          <a:xfrm>
            <a:off x="4191000" y="4206875"/>
            <a:ext cx="685800" cy="474663"/>
            <a:chOff x="3263" y="0"/>
            <a:chExt cx="2592" cy="1793"/>
          </a:xfrm>
        </p:grpSpPr>
        <p:sp>
          <p:nvSpPr>
            <p:cNvPr id="17429" name="Arc 21"/>
            <p:cNvSpPr>
              <a:spLocks noChangeAspect="1"/>
            </p:cNvSpPr>
            <p:nvPr/>
          </p:nvSpPr>
          <p:spPr bwMode="auto">
            <a:xfrm flipV="1">
              <a:off x="3263" y="0"/>
              <a:ext cx="2592" cy="1343"/>
            </a:xfrm>
            <a:custGeom>
              <a:avLst/>
              <a:gdLst>
                <a:gd name="G0" fmla="+- 21600 0 0"/>
                <a:gd name="G1" fmla="+- 839 0 0"/>
                <a:gd name="G2" fmla="+- 21600 0 0"/>
                <a:gd name="T0" fmla="*/ 43184 w 43200"/>
                <a:gd name="T1" fmla="*/ 0 h 22439"/>
                <a:gd name="T2" fmla="*/ 14 w 43200"/>
                <a:gd name="T3" fmla="*/ 66 h 22439"/>
                <a:gd name="T4" fmla="*/ 21600 w 43200"/>
                <a:gd name="T5" fmla="*/ 839 h 22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22439" fill="none" extrusionOk="0">
                  <a:moveTo>
                    <a:pt x="43183" y="0"/>
                  </a:moveTo>
                  <a:cubicBezTo>
                    <a:pt x="43194" y="279"/>
                    <a:pt x="43200" y="559"/>
                    <a:pt x="43200" y="839"/>
                  </a:cubicBezTo>
                  <a:cubicBezTo>
                    <a:pt x="43200" y="12768"/>
                    <a:pt x="33529" y="22439"/>
                    <a:pt x="21600" y="22439"/>
                  </a:cubicBezTo>
                  <a:cubicBezTo>
                    <a:pt x="9670" y="22439"/>
                    <a:pt x="0" y="12768"/>
                    <a:pt x="0" y="839"/>
                  </a:cubicBezTo>
                  <a:cubicBezTo>
                    <a:pt x="0" y="581"/>
                    <a:pt x="4" y="323"/>
                    <a:pt x="13" y="65"/>
                  </a:cubicBezTo>
                </a:path>
                <a:path w="43200" h="22439" stroke="0" extrusionOk="0">
                  <a:moveTo>
                    <a:pt x="43183" y="0"/>
                  </a:moveTo>
                  <a:cubicBezTo>
                    <a:pt x="43194" y="279"/>
                    <a:pt x="43200" y="559"/>
                    <a:pt x="43200" y="839"/>
                  </a:cubicBezTo>
                  <a:cubicBezTo>
                    <a:pt x="43200" y="12768"/>
                    <a:pt x="33529" y="22439"/>
                    <a:pt x="21600" y="22439"/>
                  </a:cubicBezTo>
                  <a:cubicBezTo>
                    <a:pt x="9670" y="22439"/>
                    <a:pt x="0" y="12768"/>
                    <a:pt x="0" y="839"/>
                  </a:cubicBezTo>
                  <a:cubicBezTo>
                    <a:pt x="0" y="581"/>
                    <a:pt x="4" y="323"/>
                    <a:pt x="13" y="65"/>
                  </a:cubicBezTo>
                  <a:lnTo>
                    <a:pt x="21600" y="839"/>
                  </a:lnTo>
                  <a:close/>
                </a:path>
              </a:pathLst>
            </a:custGeom>
            <a:solidFill>
              <a:srgbClr val="CC99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7430" name="Arc 22"/>
            <p:cNvSpPr>
              <a:spLocks noChangeAspect="1"/>
            </p:cNvSpPr>
            <p:nvPr/>
          </p:nvSpPr>
          <p:spPr bwMode="auto">
            <a:xfrm flipV="1">
              <a:off x="3263" y="1331"/>
              <a:ext cx="2592" cy="462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0 w 43200"/>
                <a:gd name="T1" fmla="*/ 21552 h 21600"/>
                <a:gd name="T2" fmla="*/ 43200 w 43200"/>
                <a:gd name="T3" fmla="*/ 21600 h 21600"/>
                <a:gd name="T4" fmla="*/ 21600 w 432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21600" fill="none" extrusionOk="0">
                  <a:moveTo>
                    <a:pt x="0" y="21552"/>
                  </a:moveTo>
                  <a:cubicBezTo>
                    <a:pt x="26" y="9641"/>
                    <a:pt x="9689" y="-1"/>
                    <a:pt x="21600" y="-1"/>
                  </a:cubicBezTo>
                  <a:cubicBezTo>
                    <a:pt x="33529" y="-1"/>
                    <a:pt x="43200" y="9670"/>
                    <a:pt x="43200" y="21600"/>
                  </a:cubicBezTo>
                </a:path>
                <a:path w="43200" h="21600" stroke="0" extrusionOk="0">
                  <a:moveTo>
                    <a:pt x="0" y="21552"/>
                  </a:moveTo>
                  <a:cubicBezTo>
                    <a:pt x="26" y="9641"/>
                    <a:pt x="9689" y="-1"/>
                    <a:pt x="21600" y="-1"/>
                  </a:cubicBezTo>
                  <a:cubicBezTo>
                    <a:pt x="33529" y="-1"/>
                    <a:pt x="43200" y="9670"/>
                    <a:pt x="43200" y="21600"/>
                  </a:cubicBezTo>
                  <a:lnTo>
                    <a:pt x="21600" y="21600"/>
                  </a:lnTo>
                  <a:close/>
                </a:path>
              </a:pathLst>
            </a:custGeom>
            <a:solidFill>
              <a:srgbClr val="CC99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grpSp>
        <p:nvGrpSpPr>
          <p:cNvPr id="17431" name="Group 23"/>
          <p:cNvGrpSpPr>
            <a:grpSpLocks/>
          </p:cNvGrpSpPr>
          <p:nvPr/>
        </p:nvGrpSpPr>
        <p:grpSpPr bwMode="auto">
          <a:xfrm>
            <a:off x="2478088" y="2427288"/>
            <a:ext cx="4114800" cy="2846387"/>
            <a:chOff x="3263" y="0"/>
            <a:chExt cx="2592" cy="1793"/>
          </a:xfrm>
        </p:grpSpPr>
        <p:sp>
          <p:nvSpPr>
            <p:cNvPr id="17432" name="Arc 24"/>
            <p:cNvSpPr>
              <a:spLocks noChangeAspect="1"/>
            </p:cNvSpPr>
            <p:nvPr/>
          </p:nvSpPr>
          <p:spPr bwMode="auto">
            <a:xfrm flipV="1">
              <a:off x="3264" y="0"/>
              <a:ext cx="2591" cy="1346"/>
            </a:xfrm>
            <a:custGeom>
              <a:avLst/>
              <a:gdLst>
                <a:gd name="G0" fmla="+- 21600 0 0"/>
                <a:gd name="G1" fmla="+- 839 0 0"/>
                <a:gd name="G2" fmla="+- 21600 0 0"/>
                <a:gd name="T0" fmla="*/ 43184 w 43200"/>
                <a:gd name="T1" fmla="*/ 0 h 22439"/>
                <a:gd name="T2" fmla="*/ 14 w 43200"/>
                <a:gd name="T3" fmla="*/ 66 h 22439"/>
                <a:gd name="T4" fmla="*/ 21600 w 43200"/>
                <a:gd name="T5" fmla="*/ 839 h 22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22439" fill="none" extrusionOk="0">
                  <a:moveTo>
                    <a:pt x="43183" y="0"/>
                  </a:moveTo>
                  <a:cubicBezTo>
                    <a:pt x="43194" y="279"/>
                    <a:pt x="43200" y="559"/>
                    <a:pt x="43200" y="839"/>
                  </a:cubicBezTo>
                  <a:cubicBezTo>
                    <a:pt x="43200" y="12768"/>
                    <a:pt x="33529" y="22439"/>
                    <a:pt x="21600" y="22439"/>
                  </a:cubicBezTo>
                  <a:cubicBezTo>
                    <a:pt x="9670" y="22439"/>
                    <a:pt x="0" y="12768"/>
                    <a:pt x="0" y="839"/>
                  </a:cubicBezTo>
                  <a:cubicBezTo>
                    <a:pt x="0" y="581"/>
                    <a:pt x="4" y="323"/>
                    <a:pt x="13" y="65"/>
                  </a:cubicBezTo>
                </a:path>
                <a:path w="43200" h="22439" stroke="0" extrusionOk="0">
                  <a:moveTo>
                    <a:pt x="43183" y="0"/>
                  </a:moveTo>
                  <a:cubicBezTo>
                    <a:pt x="43194" y="279"/>
                    <a:pt x="43200" y="559"/>
                    <a:pt x="43200" y="839"/>
                  </a:cubicBezTo>
                  <a:cubicBezTo>
                    <a:pt x="43200" y="12768"/>
                    <a:pt x="33529" y="22439"/>
                    <a:pt x="21600" y="22439"/>
                  </a:cubicBezTo>
                  <a:cubicBezTo>
                    <a:pt x="9670" y="22439"/>
                    <a:pt x="0" y="12768"/>
                    <a:pt x="0" y="839"/>
                  </a:cubicBezTo>
                  <a:cubicBezTo>
                    <a:pt x="0" y="581"/>
                    <a:pt x="4" y="323"/>
                    <a:pt x="13" y="65"/>
                  </a:cubicBezTo>
                  <a:lnTo>
                    <a:pt x="21600" y="839"/>
                  </a:ln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7433" name="Arc 25"/>
            <p:cNvSpPr>
              <a:spLocks noChangeAspect="1"/>
            </p:cNvSpPr>
            <p:nvPr/>
          </p:nvSpPr>
          <p:spPr bwMode="auto">
            <a:xfrm flipV="1">
              <a:off x="3263" y="1331"/>
              <a:ext cx="2591" cy="462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0 w 43200"/>
                <a:gd name="T1" fmla="*/ 21552 h 21600"/>
                <a:gd name="T2" fmla="*/ 43200 w 43200"/>
                <a:gd name="T3" fmla="*/ 21600 h 21600"/>
                <a:gd name="T4" fmla="*/ 21600 w 432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21600" fill="none" extrusionOk="0">
                  <a:moveTo>
                    <a:pt x="0" y="21552"/>
                  </a:moveTo>
                  <a:cubicBezTo>
                    <a:pt x="26" y="9641"/>
                    <a:pt x="9689" y="-1"/>
                    <a:pt x="21600" y="-1"/>
                  </a:cubicBezTo>
                  <a:cubicBezTo>
                    <a:pt x="33529" y="-1"/>
                    <a:pt x="43200" y="9670"/>
                    <a:pt x="43200" y="21600"/>
                  </a:cubicBezTo>
                </a:path>
                <a:path w="43200" h="21600" stroke="0" extrusionOk="0">
                  <a:moveTo>
                    <a:pt x="0" y="21552"/>
                  </a:moveTo>
                  <a:cubicBezTo>
                    <a:pt x="26" y="9641"/>
                    <a:pt x="9689" y="-1"/>
                    <a:pt x="21600" y="-1"/>
                  </a:cubicBezTo>
                  <a:cubicBezTo>
                    <a:pt x="33529" y="-1"/>
                    <a:pt x="43200" y="9670"/>
                    <a:pt x="43200" y="21600"/>
                  </a:cubicBezTo>
                  <a:lnTo>
                    <a:pt x="21600" y="21600"/>
                  </a:ln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grpSp>
        <p:nvGrpSpPr>
          <p:cNvPr id="17434" name="Group 26"/>
          <p:cNvGrpSpPr>
            <a:grpSpLocks noChangeAspect="1"/>
          </p:cNvGrpSpPr>
          <p:nvPr/>
        </p:nvGrpSpPr>
        <p:grpSpPr bwMode="auto">
          <a:xfrm>
            <a:off x="2819400" y="2790825"/>
            <a:ext cx="3427413" cy="2371725"/>
            <a:chOff x="3263" y="0"/>
            <a:chExt cx="2592" cy="1793"/>
          </a:xfrm>
        </p:grpSpPr>
        <p:sp>
          <p:nvSpPr>
            <p:cNvPr id="17435" name="Arc 27"/>
            <p:cNvSpPr>
              <a:spLocks noChangeAspect="1"/>
            </p:cNvSpPr>
            <p:nvPr/>
          </p:nvSpPr>
          <p:spPr bwMode="auto">
            <a:xfrm flipV="1">
              <a:off x="3264" y="0"/>
              <a:ext cx="2591" cy="1347"/>
            </a:xfrm>
            <a:custGeom>
              <a:avLst/>
              <a:gdLst>
                <a:gd name="G0" fmla="+- 21600 0 0"/>
                <a:gd name="G1" fmla="+- 839 0 0"/>
                <a:gd name="G2" fmla="+- 21600 0 0"/>
                <a:gd name="T0" fmla="*/ 43184 w 43200"/>
                <a:gd name="T1" fmla="*/ 0 h 22439"/>
                <a:gd name="T2" fmla="*/ 14 w 43200"/>
                <a:gd name="T3" fmla="*/ 66 h 22439"/>
                <a:gd name="T4" fmla="*/ 21600 w 43200"/>
                <a:gd name="T5" fmla="*/ 839 h 22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22439" fill="none" extrusionOk="0">
                  <a:moveTo>
                    <a:pt x="43183" y="0"/>
                  </a:moveTo>
                  <a:cubicBezTo>
                    <a:pt x="43194" y="279"/>
                    <a:pt x="43200" y="559"/>
                    <a:pt x="43200" y="839"/>
                  </a:cubicBezTo>
                  <a:cubicBezTo>
                    <a:pt x="43200" y="12768"/>
                    <a:pt x="33529" y="22439"/>
                    <a:pt x="21600" y="22439"/>
                  </a:cubicBezTo>
                  <a:cubicBezTo>
                    <a:pt x="9670" y="22439"/>
                    <a:pt x="0" y="12768"/>
                    <a:pt x="0" y="839"/>
                  </a:cubicBezTo>
                  <a:cubicBezTo>
                    <a:pt x="0" y="581"/>
                    <a:pt x="4" y="323"/>
                    <a:pt x="13" y="65"/>
                  </a:cubicBezTo>
                </a:path>
                <a:path w="43200" h="22439" stroke="0" extrusionOk="0">
                  <a:moveTo>
                    <a:pt x="43183" y="0"/>
                  </a:moveTo>
                  <a:cubicBezTo>
                    <a:pt x="43194" y="279"/>
                    <a:pt x="43200" y="559"/>
                    <a:pt x="43200" y="839"/>
                  </a:cubicBezTo>
                  <a:cubicBezTo>
                    <a:pt x="43200" y="12768"/>
                    <a:pt x="33529" y="22439"/>
                    <a:pt x="21600" y="22439"/>
                  </a:cubicBezTo>
                  <a:cubicBezTo>
                    <a:pt x="9670" y="22439"/>
                    <a:pt x="0" y="12768"/>
                    <a:pt x="0" y="839"/>
                  </a:cubicBezTo>
                  <a:cubicBezTo>
                    <a:pt x="0" y="581"/>
                    <a:pt x="4" y="323"/>
                    <a:pt x="13" y="65"/>
                  </a:cubicBezTo>
                  <a:lnTo>
                    <a:pt x="21600" y="839"/>
                  </a:ln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7436" name="Arc 28"/>
            <p:cNvSpPr>
              <a:spLocks noChangeAspect="1"/>
            </p:cNvSpPr>
            <p:nvPr/>
          </p:nvSpPr>
          <p:spPr bwMode="auto">
            <a:xfrm flipV="1">
              <a:off x="3263" y="1331"/>
              <a:ext cx="2591" cy="462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0 w 43200"/>
                <a:gd name="T1" fmla="*/ 21552 h 21600"/>
                <a:gd name="T2" fmla="*/ 43200 w 43200"/>
                <a:gd name="T3" fmla="*/ 21600 h 21600"/>
                <a:gd name="T4" fmla="*/ 21600 w 432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21600" fill="none" extrusionOk="0">
                  <a:moveTo>
                    <a:pt x="0" y="21552"/>
                  </a:moveTo>
                  <a:cubicBezTo>
                    <a:pt x="26" y="9641"/>
                    <a:pt x="9689" y="-1"/>
                    <a:pt x="21600" y="-1"/>
                  </a:cubicBezTo>
                  <a:cubicBezTo>
                    <a:pt x="33529" y="-1"/>
                    <a:pt x="43200" y="9670"/>
                    <a:pt x="43200" y="21600"/>
                  </a:cubicBezTo>
                </a:path>
                <a:path w="43200" h="21600" stroke="0" extrusionOk="0">
                  <a:moveTo>
                    <a:pt x="0" y="21552"/>
                  </a:moveTo>
                  <a:cubicBezTo>
                    <a:pt x="26" y="9641"/>
                    <a:pt x="9689" y="-1"/>
                    <a:pt x="21600" y="-1"/>
                  </a:cubicBezTo>
                  <a:cubicBezTo>
                    <a:pt x="33529" y="-1"/>
                    <a:pt x="43200" y="9670"/>
                    <a:pt x="43200" y="21600"/>
                  </a:cubicBezTo>
                  <a:lnTo>
                    <a:pt x="21600" y="21600"/>
                  </a:ln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grpSp>
        <p:nvGrpSpPr>
          <p:cNvPr id="17437" name="Group 29"/>
          <p:cNvGrpSpPr>
            <a:grpSpLocks noChangeAspect="1"/>
          </p:cNvGrpSpPr>
          <p:nvPr/>
        </p:nvGrpSpPr>
        <p:grpSpPr bwMode="auto">
          <a:xfrm>
            <a:off x="3163888" y="3152775"/>
            <a:ext cx="2741612" cy="1897063"/>
            <a:chOff x="3263" y="0"/>
            <a:chExt cx="2592" cy="1793"/>
          </a:xfrm>
        </p:grpSpPr>
        <p:sp>
          <p:nvSpPr>
            <p:cNvPr id="17438" name="Arc 30"/>
            <p:cNvSpPr>
              <a:spLocks noChangeAspect="1"/>
            </p:cNvSpPr>
            <p:nvPr/>
          </p:nvSpPr>
          <p:spPr bwMode="auto">
            <a:xfrm flipV="1">
              <a:off x="3265" y="0"/>
              <a:ext cx="2590" cy="1346"/>
            </a:xfrm>
            <a:custGeom>
              <a:avLst/>
              <a:gdLst>
                <a:gd name="G0" fmla="+- 21600 0 0"/>
                <a:gd name="G1" fmla="+- 839 0 0"/>
                <a:gd name="G2" fmla="+- 21600 0 0"/>
                <a:gd name="T0" fmla="*/ 43184 w 43200"/>
                <a:gd name="T1" fmla="*/ 0 h 22439"/>
                <a:gd name="T2" fmla="*/ 14 w 43200"/>
                <a:gd name="T3" fmla="*/ 66 h 22439"/>
                <a:gd name="T4" fmla="*/ 21600 w 43200"/>
                <a:gd name="T5" fmla="*/ 839 h 22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22439" fill="none" extrusionOk="0">
                  <a:moveTo>
                    <a:pt x="43183" y="0"/>
                  </a:moveTo>
                  <a:cubicBezTo>
                    <a:pt x="43194" y="279"/>
                    <a:pt x="43200" y="559"/>
                    <a:pt x="43200" y="839"/>
                  </a:cubicBezTo>
                  <a:cubicBezTo>
                    <a:pt x="43200" y="12768"/>
                    <a:pt x="33529" y="22439"/>
                    <a:pt x="21600" y="22439"/>
                  </a:cubicBezTo>
                  <a:cubicBezTo>
                    <a:pt x="9670" y="22439"/>
                    <a:pt x="0" y="12768"/>
                    <a:pt x="0" y="839"/>
                  </a:cubicBezTo>
                  <a:cubicBezTo>
                    <a:pt x="0" y="581"/>
                    <a:pt x="4" y="323"/>
                    <a:pt x="13" y="65"/>
                  </a:cubicBezTo>
                </a:path>
                <a:path w="43200" h="22439" stroke="0" extrusionOk="0">
                  <a:moveTo>
                    <a:pt x="43183" y="0"/>
                  </a:moveTo>
                  <a:cubicBezTo>
                    <a:pt x="43194" y="279"/>
                    <a:pt x="43200" y="559"/>
                    <a:pt x="43200" y="839"/>
                  </a:cubicBezTo>
                  <a:cubicBezTo>
                    <a:pt x="43200" y="12768"/>
                    <a:pt x="33529" y="22439"/>
                    <a:pt x="21600" y="22439"/>
                  </a:cubicBezTo>
                  <a:cubicBezTo>
                    <a:pt x="9670" y="22439"/>
                    <a:pt x="0" y="12768"/>
                    <a:pt x="0" y="839"/>
                  </a:cubicBezTo>
                  <a:cubicBezTo>
                    <a:pt x="0" y="581"/>
                    <a:pt x="4" y="323"/>
                    <a:pt x="13" y="65"/>
                  </a:cubicBezTo>
                  <a:lnTo>
                    <a:pt x="21600" y="839"/>
                  </a:ln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7439" name="Arc 31"/>
            <p:cNvSpPr>
              <a:spLocks noChangeAspect="1"/>
            </p:cNvSpPr>
            <p:nvPr/>
          </p:nvSpPr>
          <p:spPr bwMode="auto">
            <a:xfrm flipV="1">
              <a:off x="3263" y="1331"/>
              <a:ext cx="2590" cy="462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0 w 43200"/>
                <a:gd name="T1" fmla="*/ 21552 h 21600"/>
                <a:gd name="T2" fmla="*/ 43200 w 43200"/>
                <a:gd name="T3" fmla="*/ 21600 h 21600"/>
                <a:gd name="T4" fmla="*/ 21600 w 432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21600" fill="none" extrusionOk="0">
                  <a:moveTo>
                    <a:pt x="0" y="21552"/>
                  </a:moveTo>
                  <a:cubicBezTo>
                    <a:pt x="26" y="9641"/>
                    <a:pt x="9689" y="-1"/>
                    <a:pt x="21600" y="-1"/>
                  </a:cubicBezTo>
                  <a:cubicBezTo>
                    <a:pt x="33529" y="-1"/>
                    <a:pt x="43200" y="9670"/>
                    <a:pt x="43200" y="21600"/>
                  </a:cubicBezTo>
                </a:path>
                <a:path w="43200" h="21600" stroke="0" extrusionOk="0">
                  <a:moveTo>
                    <a:pt x="0" y="21552"/>
                  </a:moveTo>
                  <a:cubicBezTo>
                    <a:pt x="26" y="9641"/>
                    <a:pt x="9689" y="-1"/>
                    <a:pt x="21600" y="-1"/>
                  </a:cubicBezTo>
                  <a:cubicBezTo>
                    <a:pt x="33529" y="-1"/>
                    <a:pt x="43200" y="9670"/>
                    <a:pt x="43200" y="21600"/>
                  </a:cubicBezTo>
                  <a:lnTo>
                    <a:pt x="21600" y="21600"/>
                  </a:ln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grpSp>
        <p:nvGrpSpPr>
          <p:cNvPr id="17440" name="Group 32"/>
          <p:cNvGrpSpPr>
            <a:grpSpLocks noChangeAspect="1"/>
          </p:cNvGrpSpPr>
          <p:nvPr/>
        </p:nvGrpSpPr>
        <p:grpSpPr bwMode="auto">
          <a:xfrm>
            <a:off x="3505200" y="3486150"/>
            <a:ext cx="2057400" cy="1423988"/>
            <a:chOff x="3263" y="0"/>
            <a:chExt cx="2592" cy="1793"/>
          </a:xfrm>
        </p:grpSpPr>
        <p:sp>
          <p:nvSpPr>
            <p:cNvPr id="17441" name="Arc 33"/>
            <p:cNvSpPr>
              <a:spLocks noChangeAspect="1"/>
            </p:cNvSpPr>
            <p:nvPr/>
          </p:nvSpPr>
          <p:spPr bwMode="auto">
            <a:xfrm flipV="1">
              <a:off x="3265" y="0"/>
              <a:ext cx="2590" cy="1345"/>
            </a:xfrm>
            <a:custGeom>
              <a:avLst/>
              <a:gdLst>
                <a:gd name="G0" fmla="+- 21600 0 0"/>
                <a:gd name="G1" fmla="+- 839 0 0"/>
                <a:gd name="G2" fmla="+- 21600 0 0"/>
                <a:gd name="T0" fmla="*/ 43184 w 43200"/>
                <a:gd name="T1" fmla="*/ 0 h 22439"/>
                <a:gd name="T2" fmla="*/ 14 w 43200"/>
                <a:gd name="T3" fmla="*/ 66 h 22439"/>
                <a:gd name="T4" fmla="*/ 21600 w 43200"/>
                <a:gd name="T5" fmla="*/ 839 h 22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22439" fill="none" extrusionOk="0">
                  <a:moveTo>
                    <a:pt x="43183" y="0"/>
                  </a:moveTo>
                  <a:cubicBezTo>
                    <a:pt x="43194" y="279"/>
                    <a:pt x="43200" y="559"/>
                    <a:pt x="43200" y="839"/>
                  </a:cubicBezTo>
                  <a:cubicBezTo>
                    <a:pt x="43200" y="12768"/>
                    <a:pt x="33529" y="22439"/>
                    <a:pt x="21600" y="22439"/>
                  </a:cubicBezTo>
                  <a:cubicBezTo>
                    <a:pt x="9670" y="22439"/>
                    <a:pt x="0" y="12768"/>
                    <a:pt x="0" y="839"/>
                  </a:cubicBezTo>
                  <a:cubicBezTo>
                    <a:pt x="0" y="581"/>
                    <a:pt x="4" y="323"/>
                    <a:pt x="13" y="65"/>
                  </a:cubicBezTo>
                </a:path>
                <a:path w="43200" h="22439" stroke="0" extrusionOk="0">
                  <a:moveTo>
                    <a:pt x="43183" y="0"/>
                  </a:moveTo>
                  <a:cubicBezTo>
                    <a:pt x="43194" y="279"/>
                    <a:pt x="43200" y="559"/>
                    <a:pt x="43200" y="839"/>
                  </a:cubicBezTo>
                  <a:cubicBezTo>
                    <a:pt x="43200" y="12768"/>
                    <a:pt x="33529" y="22439"/>
                    <a:pt x="21600" y="22439"/>
                  </a:cubicBezTo>
                  <a:cubicBezTo>
                    <a:pt x="9670" y="22439"/>
                    <a:pt x="0" y="12768"/>
                    <a:pt x="0" y="839"/>
                  </a:cubicBezTo>
                  <a:cubicBezTo>
                    <a:pt x="0" y="581"/>
                    <a:pt x="4" y="323"/>
                    <a:pt x="13" y="65"/>
                  </a:cubicBezTo>
                  <a:lnTo>
                    <a:pt x="21600" y="839"/>
                  </a:ln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7442" name="Arc 34"/>
            <p:cNvSpPr>
              <a:spLocks noChangeAspect="1"/>
            </p:cNvSpPr>
            <p:nvPr/>
          </p:nvSpPr>
          <p:spPr bwMode="auto">
            <a:xfrm flipV="1">
              <a:off x="3263" y="1331"/>
              <a:ext cx="2592" cy="462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0 w 43200"/>
                <a:gd name="T1" fmla="*/ 21552 h 21600"/>
                <a:gd name="T2" fmla="*/ 43200 w 43200"/>
                <a:gd name="T3" fmla="*/ 21600 h 21600"/>
                <a:gd name="T4" fmla="*/ 21600 w 432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21600" fill="none" extrusionOk="0">
                  <a:moveTo>
                    <a:pt x="0" y="21552"/>
                  </a:moveTo>
                  <a:cubicBezTo>
                    <a:pt x="26" y="9641"/>
                    <a:pt x="9689" y="-1"/>
                    <a:pt x="21600" y="-1"/>
                  </a:cubicBezTo>
                  <a:cubicBezTo>
                    <a:pt x="33529" y="-1"/>
                    <a:pt x="43200" y="9670"/>
                    <a:pt x="43200" y="21600"/>
                  </a:cubicBezTo>
                </a:path>
                <a:path w="43200" h="21600" stroke="0" extrusionOk="0">
                  <a:moveTo>
                    <a:pt x="0" y="21552"/>
                  </a:moveTo>
                  <a:cubicBezTo>
                    <a:pt x="26" y="9641"/>
                    <a:pt x="9689" y="-1"/>
                    <a:pt x="21600" y="-1"/>
                  </a:cubicBezTo>
                  <a:cubicBezTo>
                    <a:pt x="33529" y="-1"/>
                    <a:pt x="43200" y="9670"/>
                    <a:pt x="43200" y="21600"/>
                  </a:cubicBezTo>
                  <a:lnTo>
                    <a:pt x="21600" y="21600"/>
                  </a:ln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grpSp>
        <p:nvGrpSpPr>
          <p:cNvPr id="17443" name="Group 35"/>
          <p:cNvGrpSpPr>
            <a:grpSpLocks noChangeAspect="1"/>
          </p:cNvGrpSpPr>
          <p:nvPr/>
        </p:nvGrpSpPr>
        <p:grpSpPr bwMode="auto">
          <a:xfrm>
            <a:off x="3849688" y="3851275"/>
            <a:ext cx="1371600" cy="949325"/>
            <a:chOff x="3263" y="0"/>
            <a:chExt cx="2592" cy="1793"/>
          </a:xfrm>
        </p:grpSpPr>
        <p:sp>
          <p:nvSpPr>
            <p:cNvPr id="17444" name="Arc 36"/>
            <p:cNvSpPr>
              <a:spLocks noChangeAspect="1"/>
            </p:cNvSpPr>
            <p:nvPr/>
          </p:nvSpPr>
          <p:spPr bwMode="auto">
            <a:xfrm flipV="1">
              <a:off x="3263" y="0"/>
              <a:ext cx="2592" cy="1346"/>
            </a:xfrm>
            <a:custGeom>
              <a:avLst/>
              <a:gdLst>
                <a:gd name="G0" fmla="+- 21600 0 0"/>
                <a:gd name="G1" fmla="+- 839 0 0"/>
                <a:gd name="G2" fmla="+- 21600 0 0"/>
                <a:gd name="T0" fmla="*/ 43184 w 43200"/>
                <a:gd name="T1" fmla="*/ 0 h 22439"/>
                <a:gd name="T2" fmla="*/ 14 w 43200"/>
                <a:gd name="T3" fmla="*/ 66 h 22439"/>
                <a:gd name="T4" fmla="*/ 21600 w 43200"/>
                <a:gd name="T5" fmla="*/ 839 h 22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22439" fill="none" extrusionOk="0">
                  <a:moveTo>
                    <a:pt x="43183" y="0"/>
                  </a:moveTo>
                  <a:cubicBezTo>
                    <a:pt x="43194" y="279"/>
                    <a:pt x="43200" y="559"/>
                    <a:pt x="43200" y="839"/>
                  </a:cubicBezTo>
                  <a:cubicBezTo>
                    <a:pt x="43200" y="12768"/>
                    <a:pt x="33529" y="22439"/>
                    <a:pt x="21600" y="22439"/>
                  </a:cubicBezTo>
                  <a:cubicBezTo>
                    <a:pt x="9670" y="22439"/>
                    <a:pt x="0" y="12768"/>
                    <a:pt x="0" y="839"/>
                  </a:cubicBezTo>
                  <a:cubicBezTo>
                    <a:pt x="0" y="581"/>
                    <a:pt x="4" y="323"/>
                    <a:pt x="13" y="65"/>
                  </a:cubicBezTo>
                </a:path>
                <a:path w="43200" h="22439" stroke="0" extrusionOk="0">
                  <a:moveTo>
                    <a:pt x="43183" y="0"/>
                  </a:moveTo>
                  <a:cubicBezTo>
                    <a:pt x="43194" y="279"/>
                    <a:pt x="43200" y="559"/>
                    <a:pt x="43200" y="839"/>
                  </a:cubicBezTo>
                  <a:cubicBezTo>
                    <a:pt x="43200" y="12768"/>
                    <a:pt x="33529" y="22439"/>
                    <a:pt x="21600" y="22439"/>
                  </a:cubicBezTo>
                  <a:cubicBezTo>
                    <a:pt x="9670" y="22439"/>
                    <a:pt x="0" y="12768"/>
                    <a:pt x="0" y="839"/>
                  </a:cubicBezTo>
                  <a:cubicBezTo>
                    <a:pt x="0" y="581"/>
                    <a:pt x="4" y="323"/>
                    <a:pt x="13" y="65"/>
                  </a:cubicBezTo>
                  <a:lnTo>
                    <a:pt x="21600" y="839"/>
                  </a:ln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7445" name="Arc 37"/>
            <p:cNvSpPr>
              <a:spLocks noChangeAspect="1"/>
            </p:cNvSpPr>
            <p:nvPr/>
          </p:nvSpPr>
          <p:spPr bwMode="auto">
            <a:xfrm flipV="1">
              <a:off x="3263" y="1331"/>
              <a:ext cx="2592" cy="462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0 w 43200"/>
                <a:gd name="T1" fmla="*/ 21552 h 21600"/>
                <a:gd name="T2" fmla="*/ 43200 w 43200"/>
                <a:gd name="T3" fmla="*/ 21600 h 21600"/>
                <a:gd name="T4" fmla="*/ 21600 w 432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21600" fill="none" extrusionOk="0">
                  <a:moveTo>
                    <a:pt x="0" y="21552"/>
                  </a:moveTo>
                  <a:cubicBezTo>
                    <a:pt x="26" y="9641"/>
                    <a:pt x="9689" y="-1"/>
                    <a:pt x="21600" y="-1"/>
                  </a:cubicBezTo>
                  <a:cubicBezTo>
                    <a:pt x="33529" y="-1"/>
                    <a:pt x="43200" y="9670"/>
                    <a:pt x="43200" y="21600"/>
                  </a:cubicBezTo>
                </a:path>
                <a:path w="43200" h="21600" stroke="0" extrusionOk="0">
                  <a:moveTo>
                    <a:pt x="0" y="21552"/>
                  </a:moveTo>
                  <a:cubicBezTo>
                    <a:pt x="26" y="9641"/>
                    <a:pt x="9689" y="-1"/>
                    <a:pt x="21600" y="-1"/>
                  </a:cubicBezTo>
                  <a:cubicBezTo>
                    <a:pt x="33529" y="-1"/>
                    <a:pt x="43200" y="9670"/>
                    <a:pt x="43200" y="21600"/>
                  </a:cubicBezTo>
                  <a:lnTo>
                    <a:pt x="21600" y="21600"/>
                  </a:ln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grpSp>
        <p:nvGrpSpPr>
          <p:cNvPr id="17446" name="Group 38"/>
          <p:cNvGrpSpPr>
            <a:grpSpLocks noChangeAspect="1"/>
          </p:cNvGrpSpPr>
          <p:nvPr/>
        </p:nvGrpSpPr>
        <p:grpSpPr bwMode="auto">
          <a:xfrm>
            <a:off x="4191000" y="4206875"/>
            <a:ext cx="685800" cy="474663"/>
            <a:chOff x="3263" y="0"/>
            <a:chExt cx="2592" cy="1793"/>
          </a:xfrm>
        </p:grpSpPr>
        <p:sp>
          <p:nvSpPr>
            <p:cNvPr id="17447" name="Arc 39"/>
            <p:cNvSpPr>
              <a:spLocks noChangeAspect="1"/>
            </p:cNvSpPr>
            <p:nvPr/>
          </p:nvSpPr>
          <p:spPr bwMode="auto">
            <a:xfrm flipV="1">
              <a:off x="3263" y="0"/>
              <a:ext cx="2592" cy="1343"/>
            </a:xfrm>
            <a:custGeom>
              <a:avLst/>
              <a:gdLst>
                <a:gd name="G0" fmla="+- 21600 0 0"/>
                <a:gd name="G1" fmla="+- 839 0 0"/>
                <a:gd name="G2" fmla="+- 21600 0 0"/>
                <a:gd name="T0" fmla="*/ 43184 w 43200"/>
                <a:gd name="T1" fmla="*/ 0 h 22439"/>
                <a:gd name="T2" fmla="*/ 14 w 43200"/>
                <a:gd name="T3" fmla="*/ 66 h 22439"/>
                <a:gd name="T4" fmla="*/ 21600 w 43200"/>
                <a:gd name="T5" fmla="*/ 839 h 22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22439" fill="none" extrusionOk="0">
                  <a:moveTo>
                    <a:pt x="43183" y="0"/>
                  </a:moveTo>
                  <a:cubicBezTo>
                    <a:pt x="43194" y="279"/>
                    <a:pt x="43200" y="559"/>
                    <a:pt x="43200" y="839"/>
                  </a:cubicBezTo>
                  <a:cubicBezTo>
                    <a:pt x="43200" y="12768"/>
                    <a:pt x="33529" y="22439"/>
                    <a:pt x="21600" y="22439"/>
                  </a:cubicBezTo>
                  <a:cubicBezTo>
                    <a:pt x="9670" y="22439"/>
                    <a:pt x="0" y="12768"/>
                    <a:pt x="0" y="839"/>
                  </a:cubicBezTo>
                  <a:cubicBezTo>
                    <a:pt x="0" y="581"/>
                    <a:pt x="4" y="323"/>
                    <a:pt x="13" y="65"/>
                  </a:cubicBezTo>
                </a:path>
                <a:path w="43200" h="22439" stroke="0" extrusionOk="0">
                  <a:moveTo>
                    <a:pt x="43183" y="0"/>
                  </a:moveTo>
                  <a:cubicBezTo>
                    <a:pt x="43194" y="279"/>
                    <a:pt x="43200" y="559"/>
                    <a:pt x="43200" y="839"/>
                  </a:cubicBezTo>
                  <a:cubicBezTo>
                    <a:pt x="43200" y="12768"/>
                    <a:pt x="33529" y="22439"/>
                    <a:pt x="21600" y="22439"/>
                  </a:cubicBezTo>
                  <a:cubicBezTo>
                    <a:pt x="9670" y="22439"/>
                    <a:pt x="0" y="12768"/>
                    <a:pt x="0" y="839"/>
                  </a:cubicBezTo>
                  <a:cubicBezTo>
                    <a:pt x="0" y="581"/>
                    <a:pt x="4" y="323"/>
                    <a:pt x="13" y="65"/>
                  </a:cubicBezTo>
                  <a:lnTo>
                    <a:pt x="21600" y="839"/>
                  </a:ln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7448" name="Arc 40"/>
            <p:cNvSpPr>
              <a:spLocks noChangeAspect="1"/>
            </p:cNvSpPr>
            <p:nvPr/>
          </p:nvSpPr>
          <p:spPr bwMode="auto">
            <a:xfrm flipV="1">
              <a:off x="3263" y="1331"/>
              <a:ext cx="2592" cy="462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0 w 43200"/>
                <a:gd name="T1" fmla="*/ 21552 h 21600"/>
                <a:gd name="T2" fmla="*/ 43200 w 43200"/>
                <a:gd name="T3" fmla="*/ 21600 h 21600"/>
                <a:gd name="T4" fmla="*/ 21600 w 432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21600" fill="none" extrusionOk="0">
                  <a:moveTo>
                    <a:pt x="0" y="21552"/>
                  </a:moveTo>
                  <a:cubicBezTo>
                    <a:pt x="26" y="9641"/>
                    <a:pt x="9689" y="-1"/>
                    <a:pt x="21600" y="-1"/>
                  </a:cubicBezTo>
                  <a:cubicBezTo>
                    <a:pt x="33529" y="-1"/>
                    <a:pt x="43200" y="9670"/>
                    <a:pt x="43200" y="21600"/>
                  </a:cubicBezTo>
                </a:path>
                <a:path w="43200" h="21600" stroke="0" extrusionOk="0">
                  <a:moveTo>
                    <a:pt x="0" y="21552"/>
                  </a:moveTo>
                  <a:cubicBezTo>
                    <a:pt x="26" y="9641"/>
                    <a:pt x="9689" y="-1"/>
                    <a:pt x="21600" y="-1"/>
                  </a:cubicBezTo>
                  <a:cubicBezTo>
                    <a:pt x="33529" y="-1"/>
                    <a:pt x="43200" y="9670"/>
                    <a:pt x="43200" y="21600"/>
                  </a:cubicBezTo>
                  <a:lnTo>
                    <a:pt x="21600" y="21600"/>
                  </a:ln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sp>
        <p:nvSpPr>
          <p:cNvPr id="17449" name="Arc 41"/>
          <p:cNvSpPr>
            <a:spLocks noChangeAspect="1"/>
          </p:cNvSpPr>
          <p:nvPr/>
        </p:nvSpPr>
        <p:spPr bwMode="auto">
          <a:xfrm flipV="1">
            <a:off x="3657600" y="2071688"/>
            <a:ext cx="857250" cy="3262312"/>
          </a:xfrm>
          <a:custGeom>
            <a:avLst/>
            <a:gdLst>
              <a:gd name="G0" fmla="+- 21600 0 0"/>
              <a:gd name="G1" fmla="+- 75 0 0"/>
              <a:gd name="G2" fmla="+- 21600 0 0"/>
              <a:gd name="T0" fmla="*/ 22058 w 22058"/>
              <a:gd name="T1" fmla="*/ 21670 h 21675"/>
              <a:gd name="T2" fmla="*/ 0 w 22058"/>
              <a:gd name="T3" fmla="*/ 0 h 21675"/>
              <a:gd name="T4" fmla="*/ 21600 w 22058"/>
              <a:gd name="T5" fmla="*/ 75 h 216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2058" h="21675" fill="none" extrusionOk="0">
                <a:moveTo>
                  <a:pt x="22058" y="21670"/>
                </a:moveTo>
                <a:cubicBezTo>
                  <a:pt x="21905" y="21673"/>
                  <a:pt x="21752" y="21674"/>
                  <a:pt x="21600" y="21674"/>
                </a:cubicBezTo>
                <a:cubicBezTo>
                  <a:pt x="9670" y="21675"/>
                  <a:pt x="0" y="12004"/>
                  <a:pt x="0" y="75"/>
                </a:cubicBezTo>
                <a:cubicBezTo>
                  <a:pt x="0" y="50"/>
                  <a:pt x="0" y="25"/>
                  <a:pt x="0" y="0"/>
                </a:cubicBezTo>
              </a:path>
              <a:path w="22058" h="21675" stroke="0" extrusionOk="0">
                <a:moveTo>
                  <a:pt x="22058" y="21670"/>
                </a:moveTo>
                <a:cubicBezTo>
                  <a:pt x="21905" y="21673"/>
                  <a:pt x="21752" y="21674"/>
                  <a:pt x="21600" y="21674"/>
                </a:cubicBezTo>
                <a:cubicBezTo>
                  <a:pt x="9670" y="21675"/>
                  <a:pt x="0" y="12004"/>
                  <a:pt x="0" y="75"/>
                </a:cubicBezTo>
                <a:cubicBezTo>
                  <a:pt x="0" y="50"/>
                  <a:pt x="0" y="25"/>
                  <a:pt x="0" y="0"/>
                </a:cubicBezTo>
                <a:lnTo>
                  <a:pt x="21600" y="75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7450" name="Arc 42"/>
          <p:cNvSpPr>
            <a:spLocks noChangeAspect="1"/>
          </p:cNvSpPr>
          <p:nvPr/>
        </p:nvSpPr>
        <p:spPr bwMode="auto">
          <a:xfrm flipV="1">
            <a:off x="3779838" y="2432050"/>
            <a:ext cx="735012" cy="2784475"/>
          </a:xfrm>
          <a:custGeom>
            <a:avLst/>
            <a:gdLst>
              <a:gd name="G0" fmla="+- 21600 0 0"/>
              <a:gd name="G1" fmla="+- 0 0 0"/>
              <a:gd name="G2" fmla="+- 21600 0 0"/>
              <a:gd name="T0" fmla="*/ 22058 w 22058"/>
              <a:gd name="T1" fmla="*/ 21595 h 21600"/>
              <a:gd name="T2" fmla="*/ 0 w 22058"/>
              <a:gd name="T3" fmla="*/ 31 h 21600"/>
              <a:gd name="T4" fmla="*/ 21600 w 22058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2058" h="21600" fill="none" extrusionOk="0">
                <a:moveTo>
                  <a:pt x="22058" y="21595"/>
                </a:moveTo>
                <a:cubicBezTo>
                  <a:pt x="21905" y="21598"/>
                  <a:pt x="21752" y="21599"/>
                  <a:pt x="21600" y="21599"/>
                </a:cubicBezTo>
                <a:cubicBezTo>
                  <a:pt x="9682" y="21599"/>
                  <a:pt x="17" y="11948"/>
                  <a:pt x="0" y="30"/>
                </a:cubicBezTo>
              </a:path>
              <a:path w="22058" h="21600" stroke="0" extrusionOk="0">
                <a:moveTo>
                  <a:pt x="22058" y="21595"/>
                </a:moveTo>
                <a:cubicBezTo>
                  <a:pt x="21905" y="21598"/>
                  <a:pt x="21752" y="21599"/>
                  <a:pt x="21600" y="21599"/>
                </a:cubicBezTo>
                <a:cubicBezTo>
                  <a:pt x="9682" y="21599"/>
                  <a:pt x="17" y="11948"/>
                  <a:pt x="0" y="30"/>
                </a:cubicBezTo>
                <a:lnTo>
                  <a:pt x="21600" y="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7451" name="Arc 43"/>
          <p:cNvSpPr>
            <a:spLocks noChangeAspect="1"/>
          </p:cNvSpPr>
          <p:nvPr/>
        </p:nvSpPr>
        <p:spPr bwMode="auto">
          <a:xfrm flipV="1">
            <a:off x="3886200" y="2805113"/>
            <a:ext cx="611188" cy="2320925"/>
          </a:xfrm>
          <a:custGeom>
            <a:avLst/>
            <a:gdLst>
              <a:gd name="G0" fmla="+- 21600 0 0"/>
              <a:gd name="G1" fmla="+- 0 0 0"/>
              <a:gd name="G2" fmla="+- 21600 0 0"/>
              <a:gd name="T0" fmla="*/ 22058 w 22058"/>
              <a:gd name="T1" fmla="*/ 21595 h 21600"/>
              <a:gd name="T2" fmla="*/ 0 w 22058"/>
              <a:gd name="T3" fmla="*/ 47 h 21600"/>
              <a:gd name="T4" fmla="*/ 21600 w 22058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2058" h="21600" fill="none" extrusionOk="0">
                <a:moveTo>
                  <a:pt x="22058" y="21595"/>
                </a:moveTo>
                <a:cubicBezTo>
                  <a:pt x="21905" y="21598"/>
                  <a:pt x="21752" y="21599"/>
                  <a:pt x="21600" y="21599"/>
                </a:cubicBezTo>
                <a:cubicBezTo>
                  <a:pt x="9688" y="21599"/>
                  <a:pt x="25" y="11957"/>
                  <a:pt x="0" y="46"/>
                </a:cubicBezTo>
              </a:path>
              <a:path w="22058" h="21600" stroke="0" extrusionOk="0">
                <a:moveTo>
                  <a:pt x="22058" y="21595"/>
                </a:moveTo>
                <a:cubicBezTo>
                  <a:pt x="21905" y="21598"/>
                  <a:pt x="21752" y="21599"/>
                  <a:pt x="21600" y="21599"/>
                </a:cubicBezTo>
                <a:cubicBezTo>
                  <a:pt x="9688" y="21599"/>
                  <a:pt x="25" y="11957"/>
                  <a:pt x="0" y="46"/>
                </a:cubicBezTo>
                <a:lnTo>
                  <a:pt x="21600" y="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7452" name="Arc 44"/>
          <p:cNvSpPr>
            <a:spLocks noChangeAspect="1"/>
          </p:cNvSpPr>
          <p:nvPr/>
        </p:nvSpPr>
        <p:spPr bwMode="auto">
          <a:xfrm flipV="1">
            <a:off x="4025900" y="3162300"/>
            <a:ext cx="488950" cy="1852613"/>
          </a:xfrm>
          <a:custGeom>
            <a:avLst/>
            <a:gdLst>
              <a:gd name="G0" fmla="+- 21599 0 0"/>
              <a:gd name="G1" fmla="+- 0 0 0"/>
              <a:gd name="G2" fmla="+- 21600 0 0"/>
              <a:gd name="T0" fmla="*/ 22057 w 22057"/>
              <a:gd name="T1" fmla="*/ 21595 h 21600"/>
              <a:gd name="T2" fmla="*/ 0 w 22057"/>
              <a:gd name="T3" fmla="*/ 182 h 21600"/>
              <a:gd name="T4" fmla="*/ 21599 w 22057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2057" h="21600" fill="none" extrusionOk="0">
                <a:moveTo>
                  <a:pt x="22057" y="21595"/>
                </a:moveTo>
                <a:cubicBezTo>
                  <a:pt x="21904" y="21598"/>
                  <a:pt x="21751" y="21599"/>
                  <a:pt x="21599" y="21599"/>
                </a:cubicBezTo>
                <a:cubicBezTo>
                  <a:pt x="9740" y="21599"/>
                  <a:pt x="99" y="12039"/>
                  <a:pt x="-1" y="182"/>
                </a:cubicBezTo>
              </a:path>
              <a:path w="22057" h="21600" stroke="0" extrusionOk="0">
                <a:moveTo>
                  <a:pt x="22057" y="21595"/>
                </a:moveTo>
                <a:cubicBezTo>
                  <a:pt x="21904" y="21598"/>
                  <a:pt x="21751" y="21599"/>
                  <a:pt x="21599" y="21599"/>
                </a:cubicBezTo>
                <a:cubicBezTo>
                  <a:pt x="9740" y="21599"/>
                  <a:pt x="99" y="12039"/>
                  <a:pt x="-1" y="182"/>
                </a:cubicBezTo>
                <a:lnTo>
                  <a:pt x="21599" y="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7453" name="Arc 45"/>
          <p:cNvSpPr>
            <a:spLocks noChangeAspect="1"/>
          </p:cNvSpPr>
          <p:nvPr/>
        </p:nvSpPr>
        <p:spPr bwMode="auto">
          <a:xfrm flipV="1">
            <a:off x="4114800" y="3505200"/>
            <a:ext cx="366713" cy="1401763"/>
          </a:xfrm>
          <a:custGeom>
            <a:avLst/>
            <a:gdLst>
              <a:gd name="G0" fmla="+- 21600 0 0"/>
              <a:gd name="G1" fmla="+- 178 0 0"/>
              <a:gd name="G2" fmla="+- 21600 0 0"/>
              <a:gd name="T0" fmla="*/ 22058 w 22058"/>
              <a:gd name="T1" fmla="*/ 21773 h 21778"/>
              <a:gd name="T2" fmla="*/ 1 w 22058"/>
              <a:gd name="T3" fmla="*/ 0 h 21778"/>
              <a:gd name="T4" fmla="*/ 21600 w 22058"/>
              <a:gd name="T5" fmla="*/ 178 h 217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2058" h="21778" fill="none" extrusionOk="0">
                <a:moveTo>
                  <a:pt x="22058" y="21773"/>
                </a:moveTo>
                <a:cubicBezTo>
                  <a:pt x="21905" y="21776"/>
                  <a:pt x="21752" y="21777"/>
                  <a:pt x="21600" y="21777"/>
                </a:cubicBezTo>
                <a:cubicBezTo>
                  <a:pt x="9670" y="21778"/>
                  <a:pt x="0" y="12107"/>
                  <a:pt x="0" y="178"/>
                </a:cubicBezTo>
                <a:cubicBezTo>
                  <a:pt x="0" y="118"/>
                  <a:pt x="0" y="59"/>
                  <a:pt x="0" y="-1"/>
                </a:cubicBezTo>
              </a:path>
              <a:path w="22058" h="21778" stroke="0" extrusionOk="0">
                <a:moveTo>
                  <a:pt x="22058" y="21773"/>
                </a:moveTo>
                <a:cubicBezTo>
                  <a:pt x="21905" y="21776"/>
                  <a:pt x="21752" y="21777"/>
                  <a:pt x="21600" y="21777"/>
                </a:cubicBezTo>
                <a:cubicBezTo>
                  <a:pt x="9670" y="21778"/>
                  <a:pt x="0" y="12107"/>
                  <a:pt x="0" y="178"/>
                </a:cubicBezTo>
                <a:cubicBezTo>
                  <a:pt x="0" y="118"/>
                  <a:pt x="0" y="59"/>
                  <a:pt x="0" y="-1"/>
                </a:cubicBezTo>
                <a:lnTo>
                  <a:pt x="21600" y="178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7454" name="Arc 46"/>
          <p:cNvSpPr>
            <a:spLocks noChangeAspect="1"/>
          </p:cNvSpPr>
          <p:nvPr/>
        </p:nvSpPr>
        <p:spPr bwMode="auto">
          <a:xfrm flipV="1">
            <a:off x="4267200" y="3886200"/>
            <a:ext cx="244475" cy="927100"/>
          </a:xfrm>
          <a:custGeom>
            <a:avLst/>
            <a:gdLst>
              <a:gd name="G0" fmla="+- 21592 0 0"/>
              <a:gd name="G1" fmla="+- 0 0 0"/>
              <a:gd name="G2" fmla="+- 21600 0 0"/>
              <a:gd name="T0" fmla="*/ 22050 w 22050"/>
              <a:gd name="T1" fmla="*/ 21595 h 21600"/>
              <a:gd name="T2" fmla="*/ 0 w 22050"/>
              <a:gd name="T3" fmla="*/ 573 h 21600"/>
              <a:gd name="T4" fmla="*/ 21592 w 2205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2050" h="21600" fill="none" extrusionOk="0">
                <a:moveTo>
                  <a:pt x="22050" y="21595"/>
                </a:moveTo>
                <a:cubicBezTo>
                  <a:pt x="21897" y="21598"/>
                  <a:pt x="21744" y="21599"/>
                  <a:pt x="21592" y="21599"/>
                </a:cubicBezTo>
                <a:cubicBezTo>
                  <a:pt x="9885" y="21599"/>
                  <a:pt x="310" y="12275"/>
                  <a:pt x="-1" y="573"/>
                </a:cubicBezTo>
              </a:path>
              <a:path w="22050" h="21600" stroke="0" extrusionOk="0">
                <a:moveTo>
                  <a:pt x="22050" y="21595"/>
                </a:moveTo>
                <a:cubicBezTo>
                  <a:pt x="21897" y="21598"/>
                  <a:pt x="21744" y="21599"/>
                  <a:pt x="21592" y="21599"/>
                </a:cubicBezTo>
                <a:cubicBezTo>
                  <a:pt x="9885" y="21599"/>
                  <a:pt x="310" y="12275"/>
                  <a:pt x="-1" y="573"/>
                </a:cubicBezTo>
                <a:lnTo>
                  <a:pt x="21592" y="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7455" name="Rectangle 47"/>
          <p:cNvSpPr>
            <a:spLocks noChangeArrowheads="1"/>
          </p:cNvSpPr>
          <p:nvPr/>
        </p:nvSpPr>
        <p:spPr bwMode="auto">
          <a:xfrm>
            <a:off x="4459288" y="4419600"/>
            <a:ext cx="152400" cy="152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7456" name="Line 48"/>
          <p:cNvSpPr>
            <a:spLocks noChangeShapeType="1"/>
          </p:cNvSpPr>
          <p:nvPr/>
        </p:nvSpPr>
        <p:spPr bwMode="auto">
          <a:xfrm>
            <a:off x="1371600" y="4572000"/>
            <a:ext cx="6858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7457" name="Arc 49"/>
          <p:cNvSpPr>
            <a:spLocks noChangeAspect="1"/>
          </p:cNvSpPr>
          <p:nvPr/>
        </p:nvSpPr>
        <p:spPr bwMode="auto">
          <a:xfrm flipV="1">
            <a:off x="4392613" y="4203700"/>
            <a:ext cx="122237" cy="471488"/>
          </a:xfrm>
          <a:custGeom>
            <a:avLst/>
            <a:gdLst>
              <a:gd name="G0" fmla="+- 21600 0 0"/>
              <a:gd name="G1" fmla="+- 425 0 0"/>
              <a:gd name="G2" fmla="+- 21600 0 0"/>
              <a:gd name="T0" fmla="*/ 22058 w 22058"/>
              <a:gd name="T1" fmla="*/ 22020 h 22025"/>
              <a:gd name="T2" fmla="*/ 4 w 22058"/>
              <a:gd name="T3" fmla="*/ 0 h 22025"/>
              <a:gd name="T4" fmla="*/ 21600 w 22058"/>
              <a:gd name="T5" fmla="*/ 425 h 220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2058" h="22025" fill="none" extrusionOk="0">
                <a:moveTo>
                  <a:pt x="22058" y="22020"/>
                </a:moveTo>
                <a:cubicBezTo>
                  <a:pt x="21905" y="22023"/>
                  <a:pt x="21752" y="22024"/>
                  <a:pt x="21600" y="22024"/>
                </a:cubicBezTo>
                <a:cubicBezTo>
                  <a:pt x="9670" y="22025"/>
                  <a:pt x="0" y="12354"/>
                  <a:pt x="0" y="425"/>
                </a:cubicBezTo>
                <a:cubicBezTo>
                  <a:pt x="0" y="283"/>
                  <a:pt x="1" y="141"/>
                  <a:pt x="4" y="0"/>
                </a:cubicBezTo>
              </a:path>
              <a:path w="22058" h="22025" stroke="0" extrusionOk="0">
                <a:moveTo>
                  <a:pt x="22058" y="22020"/>
                </a:moveTo>
                <a:cubicBezTo>
                  <a:pt x="21905" y="22023"/>
                  <a:pt x="21752" y="22024"/>
                  <a:pt x="21600" y="22024"/>
                </a:cubicBezTo>
                <a:cubicBezTo>
                  <a:pt x="9670" y="22025"/>
                  <a:pt x="0" y="12354"/>
                  <a:pt x="0" y="425"/>
                </a:cubicBezTo>
                <a:cubicBezTo>
                  <a:pt x="0" y="283"/>
                  <a:pt x="1" y="141"/>
                  <a:pt x="4" y="0"/>
                </a:cubicBezTo>
                <a:lnTo>
                  <a:pt x="21600" y="425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50" name="Text Box 10"/>
          <p:cNvSpPr txBox="1">
            <a:spLocks noChangeArrowheads="1"/>
          </p:cNvSpPr>
          <p:nvPr/>
        </p:nvSpPr>
        <p:spPr bwMode="auto">
          <a:xfrm>
            <a:off x="1213433" y="304800"/>
            <a:ext cx="6685344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4000" u="sng" dirty="0" smtClean="0">
                <a:cs typeface="+mn-cs"/>
              </a:rPr>
              <a:t>Energy Expanding from Source</a:t>
            </a:r>
          </a:p>
        </p:txBody>
      </p:sp>
    </p:spTree>
    <p:extLst>
      <p:ext uri="{BB962C8B-B14F-4D97-AF65-F5344CB8AC3E}">
        <p14:creationId xmlns:p14="http://schemas.microsoft.com/office/powerpoint/2010/main" val="1260870376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" dur="500"/>
                                        <p:tgtEl>
                                          <p:spTgt spid="174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3" dur="500"/>
                                        <p:tgtEl>
                                          <p:spTgt spid="174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4" dur="500"/>
                                        <p:tgtEl>
                                          <p:spTgt spid="174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5" dur="500"/>
                                        <p:tgtEl>
                                          <p:spTgt spid="174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6" dur="500"/>
                                        <p:tgtEl>
                                          <p:spTgt spid="174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7" dur="5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Arc 3"/>
          <p:cNvSpPr>
            <a:spLocks noChangeAspect="1"/>
          </p:cNvSpPr>
          <p:nvPr/>
        </p:nvSpPr>
        <p:spPr bwMode="auto">
          <a:xfrm flipV="1">
            <a:off x="2136775" y="2073275"/>
            <a:ext cx="4797425" cy="2492375"/>
          </a:xfrm>
          <a:custGeom>
            <a:avLst/>
            <a:gdLst>
              <a:gd name="G0" fmla="+- 21600 0 0"/>
              <a:gd name="G1" fmla="+- 839 0 0"/>
              <a:gd name="G2" fmla="+- 21600 0 0"/>
              <a:gd name="T0" fmla="*/ 43184 w 43200"/>
              <a:gd name="T1" fmla="*/ 0 h 22439"/>
              <a:gd name="T2" fmla="*/ 14 w 43200"/>
              <a:gd name="T3" fmla="*/ 66 h 22439"/>
              <a:gd name="T4" fmla="*/ 21600 w 43200"/>
              <a:gd name="T5" fmla="*/ 839 h 224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200" h="22439" fill="none" extrusionOk="0">
                <a:moveTo>
                  <a:pt x="43183" y="0"/>
                </a:moveTo>
                <a:cubicBezTo>
                  <a:pt x="43194" y="279"/>
                  <a:pt x="43200" y="559"/>
                  <a:pt x="43200" y="839"/>
                </a:cubicBezTo>
                <a:cubicBezTo>
                  <a:pt x="43200" y="12768"/>
                  <a:pt x="33529" y="22439"/>
                  <a:pt x="21600" y="22439"/>
                </a:cubicBezTo>
                <a:cubicBezTo>
                  <a:pt x="9670" y="22439"/>
                  <a:pt x="0" y="12768"/>
                  <a:pt x="0" y="839"/>
                </a:cubicBezTo>
                <a:cubicBezTo>
                  <a:pt x="0" y="581"/>
                  <a:pt x="4" y="323"/>
                  <a:pt x="13" y="65"/>
                </a:cubicBezTo>
              </a:path>
              <a:path w="43200" h="22439" stroke="0" extrusionOk="0">
                <a:moveTo>
                  <a:pt x="43183" y="0"/>
                </a:moveTo>
                <a:cubicBezTo>
                  <a:pt x="43194" y="279"/>
                  <a:pt x="43200" y="559"/>
                  <a:pt x="43200" y="839"/>
                </a:cubicBezTo>
                <a:cubicBezTo>
                  <a:pt x="43200" y="12768"/>
                  <a:pt x="33529" y="22439"/>
                  <a:pt x="21600" y="22439"/>
                </a:cubicBezTo>
                <a:cubicBezTo>
                  <a:pt x="9670" y="22439"/>
                  <a:pt x="0" y="12768"/>
                  <a:pt x="0" y="839"/>
                </a:cubicBezTo>
                <a:cubicBezTo>
                  <a:pt x="0" y="581"/>
                  <a:pt x="4" y="323"/>
                  <a:pt x="13" y="65"/>
                </a:cubicBezTo>
                <a:lnTo>
                  <a:pt x="21600" y="839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7412" name="Arc 4"/>
          <p:cNvSpPr>
            <a:spLocks noChangeAspect="1"/>
          </p:cNvSpPr>
          <p:nvPr/>
        </p:nvSpPr>
        <p:spPr bwMode="auto">
          <a:xfrm flipV="1">
            <a:off x="2135188" y="4537075"/>
            <a:ext cx="4797425" cy="855663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0 w 43200"/>
              <a:gd name="T1" fmla="*/ 21552 h 21600"/>
              <a:gd name="T2" fmla="*/ 43200 w 43200"/>
              <a:gd name="T3" fmla="*/ 21600 h 21600"/>
              <a:gd name="T4" fmla="*/ 21600 w 432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200" h="21600" fill="none" extrusionOk="0">
                <a:moveTo>
                  <a:pt x="0" y="21552"/>
                </a:moveTo>
                <a:cubicBezTo>
                  <a:pt x="26" y="9641"/>
                  <a:pt x="9689" y="-1"/>
                  <a:pt x="21600" y="-1"/>
                </a:cubicBezTo>
                <a:cubicBezTo>
                  <a:pt x="33529" y="-1"/>
                  <a:pt x="43200" y="9670"/>
                  <a:pt x="43200" y="21600"/>
                </a:cubicBezTo>
              </a:path>
              <a:path w="43200" h="21600" stroke="0" extrusionOk="0">
                <a:moveTo>
                  <a:pt x="0" y="21552"/>
                </a:moveTo>
                <a:cubicBezTo>
                  <a:pt x="26" y="9641"/>
                  <a:pt x="9689" y="-1"/>
                  <a:pt x="21600" y="-1"/>
                </a:cubicBezTo>
                <a:cubicBezTo>
                  <a:pt x="33529" y="-1"/>
                  <a:pt x="43200" y="9670"/>
                  <a:pt x="43200" y="21600"/>
                </a:cubicBezTo>
                <a:lnTo>
                  <a:pt x="21600" y="21600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7426" name="Arc 18"/>
          <p:cNvSpPr>
            <a:spLocks noChangeAspect="1"/>
          </p:cNvSpPr>
          <p:nvPr/>
        </p:nvSpPr>
        <p:spPr bwMode="auto">
          <a:xfrm flipV="1">
            <a:off x="3848100" y="3851275"/>
            <a:ext cx="1371600" cy="712788"/>
          </a:xfrm>
          <a:custGeom>
            <a:avLst/>
            <a:gdLst>
              <a:gd name="G0" fmla="+- 21600 0 0"/>
              <a:gd name="G1" fmla="+- 839 0 0"/>
              <a:gd name="G2" fmla="+- 21600 0 0"/>
              <a:gd name="T0" fmla="*/ 43184 w 43200"/>
              <a:gd name="T1" fmla="*/ 0 h 22439"/>
              <a:gd name="T2" fmla="*/ 14 w 43200"/>
              <a:gd name="T3" fmla="*/ 66 h 22439"/>
              <a:gd name="T4" fmla="*/ 21600 w 43200"/>
              <a:gd name="T5" fmla="*/ 839 h 224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200" h="22439" fill="none" extrusionOk="0">
                <a:moveTo>
                  <a:pt x="43183" y="0"/>
                </a:moveTo>
                <a:cubicBezTo>
                  <a:pt x="43194" y="279"/>
                  <a:pt x="43200" y="559"/>
                  <a:pt x="43200" y="839"/>
                </a:cubicBezTo>
                <a:cubicBezTo>
                  <a:pt x="43200" y="12768"/>
                  <a:pt x="33529" y="22439"/>
                  <a:pt x="21600" y="22439"/>
                </a:cubicBezTo>
                <a:cubicBezTo>
                  <a:pt x="9670" y="22439"/>
                  <a:pt x="0" y="12768"/>
                  <a:pt x="0" y="839"/>
                </a:cubicBezTo>
                <a:cubicBezTo>
                  <a:pt x="0" y="581"/>
                  <a:pt x="4" y="323"/>
                  <a:pt x="13" y="65"/>
                </a:cubicBezTo>
              </a:path>
              <a:path w="43200" h="22439" stroke="0" extrusionOk="0">
                <a:moveTo>
                  <a:pt x="43183" y="0"/>
                </a:moveTo>
                <a:cubicBezTo>
                  <a:pt x="43194" y="279"/>
                  <a:pt x="43200" y="559"/>
                  <a:pt x="43200" y="839"/>
                </a:cubicBezTo>
                <a:cubicBezTo>
                  <a:pt x="43200" y="12768"/>
                  <a:pt x="33529" y="22439"/>
                  <a:pt x="21600" y="22439"/>
                </a:cubicBezTo>
                <a:cubicBezTo>
                  <a:pt x="9670" y="22439"/>
                  <a:pt x="0" y="12768"/>
                  <a:pt x="0" y="839"/>
                </a:cubicBezTo>
                <a:cubicBezTo>
                  <a:pt x="0" y="581"/>
                  <a:pt x="4" y="323"/>
                  <a:pt x="13" y="65"/>
                </a:cubicBezTo>
                <a:lnTo>
                  <a:pt x="21600" y="839"/>
                </a:lnTo>
                <a:close/>
              </a:path>
            </a:pathLst>
          </a:cu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7427" name="Arc 19"/>
          <p:cNvSpPr>
            <a:spLocks noChangeAspect="1"/>
          </p:cNvSpPr>
          <p:nvPr/>
        </p:nvSpPr>
        <p:spPr bwMode="auto">
          <a:xfrm flipV="1">
            <a:off x="3848100" y="4556125"/>
            <a:ext cx="1371600" cy="244475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0 w 43200"/>
              <a:gd name="T1" fmla="*/ 21552 h 21600"/>
              <a:gd name="T2" fmla="*/ 43200 w 43200"/>
              <a:gd name="T3" fmla="*/ 21600 h 21600"/>
              <a:gd name="T4" fmla="*/ 21600 w 432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200" h="21600" fill="none" extrusionOk="0">
                <a:moveTo>
                  <a:pt x="0" y="21552"/>
                </a:moveTo>
                <a:cubicBezTo>
                  <a:pt x="26" y="9641"/>
                  <a:pt x="9689" y="-1"/>
                  <a:pt x="21600" y="-1"/>
                </a:cubicBezTo>
                <a:cubicBezTo>
                  <a:pt x="33529" y="-1"/>
                  <a:pt x="43200" y="9670"/>
                  <a:pt x="43200" y="21600"/>
                </a:cubicBezTo>
              </a:path>
              <a:path w="43200" h="21600" stroke="0" extrusionOk="0">
                <a:moveTo>
                  <a:pt x="0" y="21552"/>
                </a:moveTo>
                <a:cubicBezTo>
                  <a:pt x="26" y="9641"/>
                  <a:pt x="9689" y="-1"/>
                  <a:pt x="21600" y="-1"/>
                </a:cubicBezTo>
                <a:cubicBezTo>
                  <a:pt x="33529" y="-1"/>
                  <a:pt x="43200" y="9670"/>
                  <a:pt x="43200" y="21600"/>
                </a:cubicBezTo>
                <a:lnTo>
                  <a:pt x="21600" y="21600"/>
                </a:lnTo>
                <a:close/>
              </a:path>
            </a:pathLst>
          </a:cu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7429" name="Arc 21"/>
          <p:cNvSpPr>
            <a:spLocks noChangeAspect="1"/>
          </p:cNvSpPr>
          <p:nvPr/>
        </p:nvSpPr>
        <p:spPr bwMode="auto">
          <a:xfrm flipV="1">
            <a:off x="4191000" y="4206875"/>
            <a:ext cx="685800" cy="355600"/>
          </a:xfrm>
          <a:custGeom>
            <a:avLst/>
            <a:gdLst>
              <a:gd name="G0" fmla="+- 21600 0 0"/>
              <a:gd name="G1" fmla="+- 839 0 0"/>
              <a:gd name="G2" fmla="+- 21600 0 0"/>
              <a:gd name="T0" fmla="*/ 43184 w 43200"/>
              <a:gd name="T1" fmla="*/ 0 h 22439"/>
              <a:gd name="T2" fmla="*/ 14 w 43200"/>
              <a:gd name="T3" fmla="*/ 66 h 22439"/>
              <a:gd name="T4" fmla="*/ 21600 w 43200"/>
              <a:gd name="T5" fmla="*/ 839 h 224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200" h="22439" fill="none" extrusionOk="0">
                <a:moveTo>
                  <a:pt x="43183" y="0"/>
                </a:moveTo>
                <a:cubicBezTo>
                  <a:pt x="43194" y="279"/>
                  <a:pt x="43200" y="559"/>
                  <a:pt x="43200" y="839"/>
                </a:cubicBezTo>
                <a:cubicBezTo>
                  <a:pt x="43200" y="12768"/>
                  <a:pt x="33529" y="22439"/>
                  <a:pt x="21600" y="22439"/>
                </a:cubicBezTo>
                <a:cubicBezTo>
                  <a:pt x="9670" y="22439"/>
                  <a:pt x="0" y="12768"/>
                  <a:pt x="0" y="839"/>
                </a:cubicBezTo>
                <a:cubicBezTo>
                  <a:pt x="0" y="581"/>
                  <a:pt x="4" y="323"/>
                  <a:pt x="13" y="65"/>
                </a:cubicBezTo>
              </a:path>
              <a:path w="43200" h="22439" stroke="0" extrusionOk="0">
                <a:moveTo>
                  <a:pt x="43183" y="0"/>
                </a:moveTo>
                <a:cubicBezTo>
                  <a:pt x="43194" y="279"/>
                  <a:pt x="43200" y="559"/>
                  <a:pt x="43200" y="839"/>
                </a:cubicBezTo>
                <a:cubicBezTo>
                  <a:pt x="43200" y="12768"/>
                  <a:pt x="33529" y="22439"/>
                  <a:pt x="21600" y="22439"/>
                </a:cubicBezTo>
                <a:cubicBezTo>
                  <a:pt x="9670" y="22439"/>
                  <a:pt x="0" y="12768"/>
                  <a:pt x="0" y="839"/>
                </a:cubicBezTo>
                <a:cubicBezTo>
                  <a:pt x="0" y="581"/>
                  <a:pt x="4" y="323"/>
                  <a:pt x="13" y="65"/>
                </a:cubicBezTo>
                <a:lnTo>
                  <a:pt x="21600" y="839"/>
                </a:lnTo>
                <a:close/>
              </a:path>
            </a:pathLst>
          </a:custGeom>
          <a:solidFill>
            <a:srgbClr val="CC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7430" name="Arc 22"/>
          <p:cNvSpPr>
            <a:spLocks noChangeAspect="1"/>
          </p:cNvSpPr>
          <p:nvPr/>
        </p:nvSpPr>
        <p:spPr bwMode="auto">
          <a:xfrm flipV="1">
            <a:off x="4191000" y="4559300"/>
            <a:ext cx="685800" cy="122238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0 w 43200"/>
              <a:gd name="T1" fmla="*/ 21552 h 21600"/>
              <a:gd name="T2" fmla="*/ 43200 w 43200"/>
              <a:gd name="T3" fmla="*/ 21600 h 21600"/>
              <a:gd name="T4" fmla="*/ 21600 w 432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200" h="21600" fill="none" extrusionOk="0">
                <a:moveTo>
                  <a:pt x="0" y="21552"/>
                </a:moveTo>
                <a:cubicBezTo>
                  <a:pt x="26" y="9641"/>
                  <a:pt x="9689" y="-1"/>
                  <a:pt x="21600" y="-1"/>
                </a:cubicBezTo>
                <a:cubicBezTo>
                  <a:pt x="33529" y="-1"/>
                  <a:pt x="43200" y="9670"/>
                  <a:pt x="43200" y="21600"/>
                </a:cubicBezTo>
              </a:path>
              <a:path w="43200" h="21600" stroke="0" extrusionOk="0">
                <a:moveTo>
                  <a:pt x="0" y="21552"/>
                </a:moveTo>
                <a:cubicBezTo>
                  <a:pt x="26" y="9641"/>
                  <a:pt x="9689" y="-1"/>
                  <a:pt x="21600" y="-1"/>
                </a:cubicBezTo>
                <a:cubicBezTo>
                  <a:pt x="33529" y="-1"/>
                  <a:pt x="43200" y="9670"/>
                  <a:pt x="43200" y="21600"/>
                </a:cubicBezTo>
                <a:lnTo>
                  <a:pt x="21600" y="21600"/>
                </a:lnTo>
                <a:close/>
              </a:path>
            </a:pathLst>
          </a:custGeom>
          <a:solidFill>
            <a:srgbClr val="CC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7444" name="Arc 36"/>
          <p:cNvSpPr>
            <a:spLocks noChangeAspect="1"/>
          </p:cNvSpPr>
          <p:nvPr/>
        </p:nvSpPr>
        <p:spPr bwMode="auto">
          <a:xfrm flipV="1">
            <a:off x="3849688" y="3851275"/>
            <a:ext cx="1371600" cy="712788"/>
          </a:xfrm>
          <a:custGeom>
            <a:avLst/>
            <a:gdLst>
              <a:gd name="G0" fmla="+- 21600 0 0"/>
              <a:gd name="G1" fmla="+- 839 0 0"/>
              <a:gd name="G2" fmla="+- 21600 0 0"/>
              <a:gd name="T0" fmla="*/ 43184 w 43200"/>
              <a:gd name="T1" fmla="*/ 0 h 22439"/>
              <a:gd name="T2" fmla="*/ 14 w 43200"/>
              <a:gd name="T3" fmla="*/ 66 h 22439"/>
              <a:gd name="T4" fmla="*/ 21600 w 43200"/>
              <a:gd name="T5" fmla="*/ 839 h 224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200" h="22439" fill="none" extrusionOk="0">
                <a:moveTo>
                  <a:pt x="43183" y="0"/>
                </a:moveTo>
                <a:cubicBezTo>
                  <a:pt x="43194" y="279"/>
                  <a:pt x="43200" y="559"/>
                  <a:pt x="43200" y="839"/>
                </a:cubicBezTo>
                <a:cubicBezTo>
                  <a:pt x="43200" y="12768"/>
                  <a:pt x="33529" y="22439"/>
                  <a:pt x="21600" y="22439"/>
                </a:cubicBezTo>
                <a:cubicBezTo>
                  <a:pt x="9670" y="22439"/>
                  <a:pt x="0" y="12768"/>
                  <a:pt x="0" y="839"/>
                </a:cubicBezTo>
                <a:cubicBezTo>
                  <a:pt x="0" y="581"/>
                  <a:pt x="4" y="323"/>
                  <a:pt x="13" y="65"/>
                </a:cubicBezTo>
              </a:path>
              <a:path w="43200" h="22439" stroke="0" extrusionOk="0">
                <a:moveTo>
                  <a:pt x="43183" y="0"/>
                </a:moveTo>
                <a:cubicBezTo>
                  <a:pt x="43194" y="279"/>
                  <a:pt x="43200" y="559"/>
                  <a:pt x="43200" y="839"/>
                </a:cubicBezTo>
                <a:cubicBezTo>
                  <a:pt x="43200" y="12768"/>
                  <a:pt x="33529" y="22439"/>
                  <a:pt x="21600" y="22439"/>
                </a:cubicBezTo>
                <a:cubicBezTo>
                  <a:pt x="9670" y="22439"/>
                  <a:pt x="0" y="12768"/>
                  <a:pt x="0" y="839"/>
                </a:cubicBezTo>
                <a:cubicBezTo>
                  <a:pt x="0" y="581"/>
                  <a:pt x="4" y="323"/>
                  <a:pt x="13" y="65"/>
                </a:cubicBezTo>
                <a:lnTo>
                  <a:pt x="21600" y="839"/>
                </a:lnTo>
                <a:close/>
              </a:path>
            </a:pathLst>
          </a:cu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7445" name="Arc 37"/>
          <p:cNvSpPr>
            <a:spLocks noChangeAspect="1"/>
          </p:cNvSpPr>
          <p:nvPr/>
        </p:nvSpPr>
        <p:spPr bwMode="auto">
          <a:xfrm flipV="1">
            <a:off x="3849688" y="4556125"/>
            <a:ext cx="1371600" cy="244475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0 w 43200"/>
              <a:gd name="T1" fmla="*/ 21552 h 21600"/>
              <a:gd name="T2" fmla="*/ 43200 w 43200"/>
              <a:gd name="T3" fmla="*/ 21600 h 21600"/>
              <a:gd name="T4" fmla="*/ 21600 w 432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200" h="21600" fill="none" extrusionOk="0">
                <a:moveTo>
                  <a:pt x="0" y="21552"/>
                </a:moveTo>
                <a:cubicBezTo>
                  <a:pt x="26" y="9641"/>
                  <a:pt x="9689" y="-1"/>
                  <a:pt x="21600" y="-1"/>
                </a:cubicBezTo>
                <a:cubicBezTo>
                  <a:pt x="33529" y="-1"/>
                  <a:pt x="43200" y="9670"/>
                  <a:pt x="43200" y="21600"/>
                </a:cubicBezTo>
              </a:path>
              <a:path w="43200" h="21600" stroke="0" extrusionOk="0">
                <a:moveTo>
                  <a:pt x="0" y="21552"/>
                </a:moveTo>
                <a:cubicBezTo>
                  <a:pt x="26" y="9641"/>
                  <a:pt x="9689" y="-1"/>
                  <a:pt x="21600" y="-1"/>
                </a:cubicBezTo>
                <a:cubicBezTo>
                  <a:pt x="33529" y="-1"/>
                  <a:pt x="43200" y="9670"/>
                  <a:pt x="43200" y="21600"/>
                </a:cubicBezTo>
                <a:lnTo>
                  <a:pt x="21600" y="21600"/>
                </a:lnTo>
                <a:close/>
              </a:path>
            </a:pathLst>
          </a:cu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7449" name="Arc 41"/>
          <p:cNvSpPr>
            <a:spLocks noChangeAspect="1"/>
          </p:cNvSpPr>
          <p:nvPr/>
        </p:nvSpPr>
        <p:spPr bwMode="auto">
          <a:xfrm flipV="1">
            <a:off x="3657600" y="2071688"/>
            <a:ext cx="857250" cy="3262312"/>
          </a:xfrm>
          <a:custGeom>
            <a:avLst/>
            <a:gdLst>
              <a:gd name="G0" fmla="+- 21600 0 0"/>
              <a:gd name="G1" fmla="+- 75 0 0"/>
              <a:gd name="G2" fmla="+- 21600 0 0"/>
              <a:gd name="T0" fmla="*/ 22058 w 22058"/>
              <a:gd name="T1" fmla="*/ 21670 h 21675"/>
              <a:gd name="T2" fmla="*/ 0 w 22058"/>
              <a:gd name="T3" fmla="*/ 0 h 21675"/>
              <a:gd name="T4" fmla="*/ 21600 w 22058"/>
              <a:gd name="T5" fmla="*/ 75 h 216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2058" h="21675" fill="none" extrusionOk="0">
                <a:moveTo>
                  <a:pt x="22058" y="21670"/>
                </a:moveTo>
                <a:cubicBezTo>
                  <a:pt x="21905" y="21673"/>
                  <a:pt x="21752" y="21674"/>
                  <a:pt x="21600" y="21674"/>
                </a:cubicBezTo>
                <a:cubicBezTo>
                  <a:pt x="9670" y="21675"/>
                  <a:pt x="0" y="12004"/>
                  <a:pt x="0" y="75"/>
                </a:cubicBezTo>
                <a:cubicBezTo>
                  <a:pt x="0" y="50"/>
                  <a:pt x="0" y="25"/>
                  <a:pt x="0" y="0"/>
                </a:cubicBezTo>
              </a:path>
              <a:path w="22058" h="21675" stroke="0" extrusionOk="0">
                <a:moveTo>
                  <a:pt x="22058" y="21670"/>
                </a:moveTo>
                <a:cubicBezTo>
                  <a:pt x="21905" y="21673"/>
                  <a:pt x="21752" y="21674"/>
                  <a:pt x="21600" y="21674"/>
                </a:cubicBezTo>
                <a:cubicBezTo>
                  <a:pt x="9670" y="21675"/>
                  <a:pt x="0" y="12004"/>
                  <a:pt x="0" y="75"/>
                </a:cubicBezTo>
                <a:cubicBezTo>
                  <a:pt x="0" y="50"/>
                  <a:pt x="0" y="25"/>
                  <a:pt x="0" y="0"/>
                </a:cubicBezTo>
                <a:lnTo>
                  <a:pt x="21600" y="75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7454" name="Arc 46"/>
          <p:cNvSpPr>
            <a:spLocks noChangeAspect="1"/>
          </p:cNvSpPr>
          <p:nvPr/>
        </p:nvSpPr>
        <p:spPr bwMode="auto">
          <a:xfrm flipV="1">
            <a:off x="4267200" y="3860800"/>
            <a:ext cx="244475" cy="927100"/>
          </a:xfrm>
          <a:custGeom>
            <a:avLst/>
            <a:gdLst>
              <a:gd name="G0" fmla="+- 21592 0 0"/>
              <a:gd name="G1" fmla="+- 0 0 0"/>
              <a:gd name="G2" fmla="+- 21600 0 0"/>
              <a:gd name="T0" fmla="*/ 22050 w 22050"/>
              <a:gd name="T1" fmla="*/ 21595 h 21600"/>
              <a:gd name="T2" fmla="*/ 0 w 22050"/>
              <a:gd name="T3" fmla="*/ 573 h 21600"/>
              <a:gd name="T4" fmla="*/ 21592 w 2205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2050" h="21600" fill="none" extrusionOk="0">
                <a:moveTo>
                  <a:pt x="22050" y="21595"/>
                </a:moveTo>
                <a:cubicBezTo>
                  <a:pt x="21897" y="21598"/>
                  <a:pt x="21744" y="21599"/>
                  <a:pt x="21592" y="21599"/>
                </a:cubicBezTo>
                <a:cubicBezTo>
                  <a:pt x="9885" y="21599"/>
                  <a:pt x="310" y="12275"/>
                  <a:pt x="-1" y="573"/>
                </a:cubicBezTo>
              </a:path>
              <a:path w="22050" h="21600" stroke="0" extrusionOk="0">
                <a:moveTo>
                  <a:pt x="22050" y="21595"/>
                </a:moveTo>
                <a:cubicBezTo>
                  <a:pt x="21897" y="21598"/>
                  <a:pt x="21744" y="21599"/>
                  <a:pt x="21592" y="21599"/>
                </a:cubicBezTo>
                <a:cubicBezTo>
                  <a:pt x="9885" y="21599"/>
                  <a:pt x="310" y="12275"/>
                  <a:pt x="-1" y="573"/>
                </a:cubicBezTo>
                <a:lnTo>
                  <a:pt x="21592" y="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7455" name="Rectangle 47"/>
          <p:cNvSpPr>
            <a:spLocks noChangeArrowheads="1"/>
          </p:cNvSpPr>
          <p:nvPr/>
        </p:nvSpPr>
        <p:spPr bwMode="auto">
          <a:xfrm>
            <a:off x="4459288" y="4419600"/>
            <a:ext cx="152400" cy="152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7456" name="Line 48"/>
          <p:cNvSpPr>
            <a:spLocks noChangeShapeType="1"/>
          </p:cNvSpPr>
          <p:nvPr/>
        </p:nvSpPr>
        <p:spPr bwMode="auto">
          <a:xfrm>
            <a:off x="1371600" y="4572000"/>
            <a:ext cx="6858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cxnSp>
        <p:nvCxnSpPr>
          <p:cNvPr id="3" name="Straight Arrow Connector 2"/>
          <p:cNvCxnSpPr/>
          <p:nvPr/>
        </p:nvCxnSpPr>
        <p:spPr>
          <a:xfrm flipV="1">
            <a:off x="4876800" y="3962400"/>
            <a:ext cx="381000" cy="3048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 flipV="1">
            <a:off x="4495800" y="3505200"/>
            <a:ext cx="0" cy="4572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 flipH="1" flipV="1">
            <a:off x="3733800" y="4038600"/>
            <a:ext cx="304800" cy="1524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 flipV="1">
            <a:off x="4572000" y="4038600"/>
            <a:ext cx="76200" cy="2286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 flipV="1">
            <a:off x="6172200" y="3048000"/>
            <a:ext cx="381000" cy="3048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 flipH="1" flipV="1">
            <a:off x="2514600" y="3048000"/>
            <a:ext cx="381000" cy="2286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>
          <a:xfrm flipV="1">
            <a:off x="4876800" y="3124200"/>
            <a:ext cx="76200" cy="2286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/>
          <p:nvPr/>
        </p:nvCxnSpPr>
        <p:spPr>
          <a:xfrm flipV="1">
            <a:off x="4648200" y="1752600"/>
            <a:ext cx="0" cy="4572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 Box 10"/>
          <p:cNvSpPr txBox="1">
            <a:spLocks noChangeArrowheads="1"/>
          </p:cNvSpPr>
          <p:nvPr/>
        </p:nvSpPr>
        <p:spPr bwMode="auto">
          <a:xfrm>
            <a:off x="1408049" y="304800"/>
            <a:ext cx="6296115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4000" u="sng" dirty="0" smtClean="0">
                <a:cs typeface="+mn-cs"/>
              </a:rPr>
              <a:t>Power Radiating from Source</a:t>
            </a:r>
          </a:p>
        </p:txBody>
      </p:sp>
    </p:spTree>
    <p:extLst>
      <p:ext uri="{BB962C8B-B14F-4D97-AF65-F5344CB8AC3E}">
        <p14:creationId xmlns:p14="http://schemas.microsoft.com/office/powerpoint/2010/main" val="1986905494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1812</TotalTime>
  <Words>8</Words>
  <Application>Microsoft Macintosh PowerPoint</Application>
  <PresentationFormat>On-screen Show (4:3)</PresentationFormat>
  <Paragraphs>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Default Design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James McLean</cp:lastModifiedBy>
  <cp:revision>102</cp:revision>
  <cp:lastPrinted>2012-09-28T12:39:03Z</cp:lastPrinted>
  <dcterms:created xsi:type="dcterms:W3CDTF">1601-01-01T00:00:00Z</dcterms:created>
  <dcterms:modified xsi:type="dcterms:W3CDTF">2015-01-28T05:02:16Z</dcterms:modified>
</cp:coreProperties>
</file>