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7143" autoAdjust="0"/>
  </p:normalViewPr>
  <p:slideViewPr>
    <p:cSldViewPr snapToGrid="0" snapToObjects="1">
      <p:cViewPr>
        <p:scale>
          <a:sx n="110" d="100"/>
          <a:sy n="110" d="100"/>
        </p:scale>
        <p:origin x="144" y="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image" Target="../media/image21.emf"/><Relationship Id="rId1" Type="http://schemas.openxmlformats.org/officeDocument/2006/relationships/image" Target="../media/image5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emf"/><Relationship Id="rId12" Type="http://schemas.openxmlformats.org/officeDocument/2006/relationships/image" Target="../media/image33.emf"/><Relationship Id="rId13" Type="http://schemas.openxmlformats.org/officeDocument/2006/relationships/image" Target="../media/image34.emf"/><Relationship Id="rId14" Type="http://schemas.openxmlformats.org/officeDocument/2006/relationships/image" Target="../media/image35.emf"/><Relationship Id="rId15" Type="http://schemas.openxmlformats.org/officeDocument/2006/relationships/image" Target="../media/image36.emf"/><Relationship Id="rId16" Type="http://schemas.openxmlformats.org/officeDocument/2006/relationships/image" Target="../media/image37.emf"/><Relationship Id="rId17" Type="http://schemas.openxmlformats.org/officeDocument/2006/relationships/image" Target="../media/image38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0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4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6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0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8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9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1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7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1331-8D2C-0D40-B13A-89C97C317796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6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B1331-8D2C-0D40-B13A-89C97C317796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854E8-F2CB-E144-AD98-A8626D51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5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20" Type="http://schemas.openxmlformats.org/officeDocument/2006/relationships/image" Target="../media/image18.emf"/><Relationship Id="rId21" Type="http://schemas.openxmlformats.org/officeDocument/2006/relationships/oleObject" Target="../embeddings/oleObject16.bin"/><Relationship Id="rId22" Type="http://schemas.openxmlformats.org/officeDocument/2006/relationships/image" Target="../media/image19.emf"/><Relationship Id="rId23" Type="http://schemas.openxmlformats.org/officeDocument/2006/relationships/oleObject" Target="../embeddings/oleObject17.bin"/><Relationship Id="rId24" Type="http://schemas.openxmlformats.org/officeDocument/2006/relationships/image" Target="../media/image20.emf"/><Relationship Id="rId25" Type="http://schemas.openxmlformats.org/officeDocument/2006/relationships/oleObject" Target="../embeddings/oleObject18.bin"/><Relationship Id="rId26" Type="http://schemas.openxmlformats.org/officeDocument/2006/relationships/image" Target="../media/image21.emf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16.emf"/><Relationship Id="rId17" Type="http://schemas.openxmlformats.org/officeDocument/2006/relationships/oleObject" Target="../embeddings/oleObject14.bin"/><Relationship Id="rId18" Type="http://schemas.openxmlformats.org/officeDocument/2006/relationships/image" Target="../media/image17.emf"/><Relationship Id="rId1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0.emf"/><Relationship Id="rId21" Type="http://schemas.openxmlformats.org/officeDocument/2006/relationships/oleObject" Target="../embeddings/oleObject28.bin"/><Relationship Id="rId22" Type="http://schemas.openxmlformats.org/officeDocument/2006/relationships/image" Target="../media/image31.emf"/><Relationship Id="rId23" Type="http://schemas.openxmlformats.org/officeDocument/2006/relationships/oleObject" Target="../embeddings/oleObject29.bin"/><Relationship Id="rId24" Type="http://schemas.openxmlformats.org/officeDocument/2006/relationships/image" Target="../media/image32.emf"/><Relationship Id="rId25" Type="http://schemas.openxmlformats.org/officeDocument/2006/relationships/oleObject" Target="../embeddings/oleObject30.bin"/><Relationship Id="rId26" Type="http://schemas.openxmlformats.org/officeDocument/2006/relationships/image" Target="../media/image33.emf"/><Relationship Id="rId27" Type="http://schemas.openxmlformats.org/officeDocument/2006/relationships/oleObject" Target="../embeddings/oleObject31.bin"/><Relationship Id="rId28" Type="http://schemas.openxmlformats.org/officeDocument/2006/relationships/image" Target="../media/image34.emf"/><Relationship Id="rId29" Type="http://schemas.openxmlformats.org/officeDocument/2006/relationships/oleObject" Target="../embeddings/oleObject3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0.bin"/><Relationship Id="rId30" Type="http://schemas.openxmlformats.org/officeDocument/2006/relationships/image" Target="../media/image35.emf"/><Relationship Id="rId31" Type="http://schemas.openxmlformats.org/officeDocument/2006/relationships/oleObject" Target="../embeddings/oleObject33.bin"/><Relationship Id="rId32" Type="http://schemas.openxmlformats.org/officeDocument/2006/relationships/image" Target="../media/image36.emf"/><Relationship Id="rId9" Type="http://schemas.openxmlformats.org/officeDocument/2006/relationships/oleObject" Target="../embeddings/oleObject22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4.emf"/><Relationship Id="rId33" Type="http://schemas.openxmlformats.org/officeDocument/2006/relationships/oleObject" Target="../embeddings/oleObject34.bin"/><Relationship Id="rId34" Type="http://schemas.openxmlformats.org/officeDocument/2006/relationships/image" Target="../media/image37.emf"/><Relationship Id="rId35" Type="http://schemas.openxmlformats.org/officeDocument/2006/relationships/oleObject" Target="../embeddings/oleObject35.bin"/><Relationship Id="rId36" Type="http://schemas.openxmlformats.org/officeDocument/2006/relationships/image" Target="../media/image38.emf"/><Relationship Id="rId10" Type="http://schemas.openxmlformats.org/officeDocument/2006/relationships/image" Target="../media/image25.emf"/><Relationship Id="rId11" Type="http://schemas.openxmlformats.org/officeDocument/2006/relationships/oleObject" Target="../embeddings/oleObject23.bin"/><Relationship Id="rId12" Type="http://schemas.openxmlformats.org/officeDocument/2006/relationships/image" Target="../media/image26.emf"/><Relationship Id="rId13" Type="http://schemas.openxmlformats.org/officeDocument/2006/relationships/oleObject" Target="../embeddings/oleObject24.bin"/><Relationship Id="rId14" Type="http://schemas.openxmlformats.org/officeDocument/2006/relationships/image" Target="../media/image27.emf"/><Relationship Id="rId15" Type="http://schemas.openxmlformats.org/officeDocument/2006/relationships/oleObject" Target="../embeddings/oleObject25.bin"/><Relationship Id="rId16" Type="http://schemas.openxmlformats.org/officeDocument/2006/relationships/image" Target="../media/image28.emf"/><Relationship Id="rId17" Type="http://schemas.openxmlformats.org/officeDocument/2006/relationships/oleObject" Target="../embeddings/oleObject26.bin"/><Relationship Id="rId18" Type="http://schemas.openxmlformats.org/officeDocument/2006/relationships/image" Target="../media/image29.emf"/><Relationship Id="rId19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0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41.bin"/><Relationship Id="rId14" Type="http://schemas.openxmlformats.org/officeDocument/2006/relationships/image" Target="../media/image4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6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2041" y="443047"/>
            <a:ext cx="518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TTL Voltage Levels</a:t>
            </a:r>
            <a:endParaRPr lang="en-US" sz="40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04147" y="2755388"/>
            <a:ext cx="7233029" cy="0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04147" y="2539918"/>
            <a:ext cx="0" cy="4482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397370" y="2539918"/>
            <a:ext cx="0" cy="4482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02301" y="2539918"/>
            <a:ext cx="0" cy="4482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70406" y="2539918"/>
            <a:ext cx="0" cy="4482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77453" y="2539918"/>
            <a:ext cx="0" cy="4482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795924" y="2539918"/>
            <a:ext cx="0" cy="4482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41295" y="2988153"/>
            <a:ext cx="70671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47713" algn="ctr"/>
                <a:tab pos="1598613" algn="ctr"/>
                <a:tab pos="2062163" algn="ctr"/>
                <a:tab pos="3944938" algn="ctr"/>
                <a:tab pos="6350000" algn="ctr"/>
              </a:tabLst>
            </a:pPr>
            <a:r>
              <a:rPr lang="en-US" sz="3200" dirty="0" smtClean="0"/>
              <a:t>0	</a:t>
            </a:r>
            <a:r>
              <a:rPr lang="en-US" sz="3200" spc="-200" dirty="0" smtClean="0"/>
              <a:t>0.8</a:t>
            </a:r>
            <a:r>
              <a:rPr lang="en-US" sz="3200" dirty="0" smtClean="0"/>
              <a:t>	2	</a:t>
            </a:r>
            <a:r>
              <a:rPr lang="en-US" sz="3200" spc="-200" dirty="0" smtClean="0"/>
              <a:t>2.4</a:t>
            </a:r>
            <a:r>
              <a:rPr lang="en-US" sz="3200" dirty="0" smtClean="0"/>
              <a:t>	5	8</a:t>
            </a:r>
            <a:endParaRPr lang="en-US" sz="32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104147" y="2201386"/>
            <a:ext cx="691777" cy="0"/>
          </a:xfrm>
          <a:prstGeom prst="straightConnector1">
            <a:avLst/>
          </a:prstGeom>
          <a:ln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677453" y="2201386"/>
            <a:ext cx="4719917" cy="0"/>
          </a:xfrm>
          <a:prstGeom prst="straightConnector1">
            <a:avLst/>
          </a:prstGeom>
          <a:ln>
            <a:solidFill>
              <a:srgbClr val="008000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070406" y="4186492"/>
            <a:ext cx="4326964" cy="0"/>
          </a:xfrm>
          <a:prstGeom prst="straightConnector1">
            <a:avLst/>
          </a:prstGeom>
          <a:ln>
            <a:solidFill>
              <a:srgbClr val="0000FF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41295" y="1492716"/>
            <a:ext cx="11407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LOW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77454" y="1492716"/>
            <a:ext cx="47199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</a:rPr>
              <a:t>HIGH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87059" y="4212927"/>
            <a:ext cx="39779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Power Supply Range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7295" y="4989627"/>
            <a:ext cx="7963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Ideal: LOW = 0V and HIGH = Power Supply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 non-ideal input will not degrade the output.</a:t>
            </a:r>
            <a:endParaRPr lang="en-US" sz="3200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002301" y="3572929"/>
            <a:ext cx="0" cy="61356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246283" y="3543047"/>
            <a:ext cx="2193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Typical choice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269936" y="443047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Multiple Gates: Expressions</a:t>
            </a:r>
            <a:endParaRPr lang="en-US" sz="4000" b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32205" y="1076960"/>
            <a:ext cx="6026150" cy="2917190"/>
            <a:chOff x="1730" y="5016"/>
            <a:chExt cx="9490" cy="4594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8696" y="6636"/>
              <a:ext cx="1346" cy="746"/>
              <a:chOff x="4163" y="12448"/>
              <a:chExt cx="2237" cy="1675"/>
            </a:xfrm>
          </p:grpSpPr>
          <p:grpSp>
            <p:nvGrpSpPr>
              <p:cNvPr id="144" name="Group 3"/>
              <p:cNvGrpSpPr>
                <a:grpSpLocks/>
              </p:cNvGrpSpPr>
              <p:nvPr/>
            </p:nvGrpSpPr>
            <p:grpSpPr bwMode="auto">
              <a:xfrm>
                <a:off x="5091" y="12450"/>
                <a:ext cx="1309" cy="1672"/>
                <a:chOff x="4590" y="12443"/>
                <a:chExt cx="1811" cy="1672"/>
              </a:xfrm>
            </p:grpSpPr>
            <p:sp>
              <p:nvSpPr>
                <p:cNvPr id="150" name="Arc 4"/>
                <p:cNvSpPr>
                  <a:spLocks/>
                </p:cNvSpPr>
                <p:nvPr/>
              </p:nvSpPr>
              <p:spPr bwMode="auto">
                <a:xfrm>
                  <a:off x="4590" y="12443"/>
                  <a:ext cx="1802" cy="166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8670"/>
                    <a:gd name="T1" fmla="*/ 0 h 21600"/>
                    <a:gd name="T2" fmla="*/ 18670 w 18670"/>
                    <a:gd name="T3" fmla="*/ 10738 h 21600"/>
                    <a:gd name="T4" fmla="*/ 0 w 1867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670" h="21600" fill="none" extrusionOk="0">
                      <a:moveTo>
                        <a:pt x="0" y="-1"/>
                      </a:moveTo>
                      <a:cubicBezTo>
                        <a:pt x="7691" y="-1"/>
                        <a:pt x="14802" y="4089"/>
                        <a:pt x="18670" y="10737"/>
                      </a:cubicBezTo>
                    </a:path>
                    <a:path w="18670" h="21600" stroke="0" extrusionOk="0">
                      <a:moveTo>
                        <a:pt x="0" y="-1"/>
                      </a:moveTo>
                      <a:cubicBezTo>
                        <a:pt x="7691" y="-1"/>
                        <a:pt x="14802" y="4089"/>
                        <a:pt x="18670" y="1073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1" name="Arc 5"/>
                <p:cNvSpPr>
                  <a:spLocks/>
                </p:cNvSpPr>
                <p:nvPr/>
              </p:nvSpPr>
              <p:spPr bwMode="auto">
                <a:xfrm flipV="1">
                  <a:off x="4590" y="12450"/>
                  <a:ext cx="1811" cy="166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8764"/>
                    <a:gd name="T1" fmla="*/ 0 h 21600"/>
                    <a:gd name="T2" fmla="*/ 18764 w 18764"/>
                    <a:gd name="T3" fmla="*/ 10900 h 21600"/>
                    <a:gd name="T4" fmla="*/ 0 w 187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764" h="21600" fill="none" extrusionOk="0">
                      <a:moveTo>
                        <a:pt x="0" y="-1"/>
                      </a:moveTo>
                      <a:cubicBezTo>
                        <a:pt x="7758" y="-1"/>
                        <a:pt x="14920" y="4160"/>
                        <a:pt x="18763" y="10900"/>
                      </a:cubicBezTo>
                    </a:path>
                    <a:path w="18764" h="21600" stroke="0" extrusionOk="0">
                      <a:moveTo>
                        <a:pt x="0" y="-1"/>
                      </a:moveTo>
                      <a:cubicBezTo>
                        <a:pt x="7758" y="-1"/>
                        <a:pt x="14920" y="4160"/>
                        <a:pt x="18763" y="109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145" name="Group 6"/>
              <p:cNvGrpSpPr>
                <a:grpSpLocks/>
              </p:cNvGrpSpPr>
              <p:nvPr/>
            </p:nvGrpSpPr>
            <p:grpSpPr bwMode="auto">
              <a:xfrm>
                <a:off x="4163" y="12448"/>
                <a:ext cx="712" cy="1662"/>
                <a:chOff x="4305" y="13077"/>
                <a:chExt cx="840" cy="1325"/>
              </a:xfrm>
            </p:grpSpPr>
            <p:sp>
              <p:nvSpPr>
                <p:cNvPr id="148" name="Arc 7"/>
                <p:cNvSpPr>
                  <a:spLocks/>
                </p:cNvSpPr>
                <p:nvPr/>
              </p:nvSpPr>
              <p:spPr bwMode="auto">
                <a:xfrm>
                  <a:off x="4305" y="13077"/>
                  <a:ext cx="840" cy="672"/>
                </a:xfrm>
                <a:custGeom>
                  <a:avLst/>
                  <a:gdLst>
                    <a:gd name="G0" fmla="+- 0 0 0"/>
                    <a:gd name="G1" fmla="+- 17287 0 0"/>
                    <a:gd name="G2" fmla="+- 21600 0 0"/>
                    <a:gd name="T0" fmla="*/ 12951 w 21600"/>
                    <a:gd name="T1" fmla="*/ 0 h 17287"/>
                    <a:gd name="T2" fmla="*/ 21600 w 21600"/>
                    <a:gd name="T3" fmla="*/ 17287 h 17287"/>
                    <a:gd name="T4" fmla="*/ 0 w 21600"/>
                    <a:gd name="T5" fmla="*/ 17287 h 17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7287" fill="none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</a:path>
                    <a:path w="21600" h="17287" stroke="0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  <a:lnTo>
                        <a:pt x="0" y="172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9" name="Arc 8"/>
                <p:cNvSpPr>
                  <a:spLocks/>
                </p:cNvSpPr>
                <p:nvPr/>
              </p:nvSpPr>
              <p:spPr bwMode="auto">
                <a:xfrm flipV="1">
                  <a:off x="4305" y="13730"/>
                  <a:ext cx="840" cy="672"/>
                </a:xfrm>
                <a:custGeom>
                  <a:avLst/>
                  <a:gdLst>
                    <a:gd name="G0" fmla="+- 0 0 0"/>
                    <a:gd name="G1" fmla="+- 17287 0 0"/>
                    <a:gd name="G2" fmla="+- 21600 0 0"/>
                    <a:gd name="T0" fmla="*/ 12951 w 21600"/>
                    <a:gd name="T1" fmla="*/ 0 h 17287"/>
                    <a:gd name="T2" fmla="*/ 21600 w 21600"/>
                    <a:gd name="T3" fmla="*/ 17287 h 17287"/>
                    <a:gd name="T4" fmla="*/ 0 w 21600"/>
                    <a:gd name="T5" fmla="*/ 17287 h 17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7287" fill="none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</a:path>
                    <a:path w="21600" h="17287" stroke="0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  <a:lnTo>
                        <a:pt x="0" y="172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146" name="Line 9"/>
              <p:cNvSpPr>
                <a:spLocks noChangeShapeType="1"/>
              </p:cNvSpPr>
              <p:nvPr/>
            </p:nvSpPr>
            <p:spPr bwMode="auto">
              <a:xfrm>
                <a:off x="4606" y="12450"/>
                <a:ext cx="4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7" name="Line 10"/>
              <p:cNvSpPr>
                <a:spLocks noChangeShapeType="1"/>
              </p:cNvSpPr>
              <p:nvPr/>
            </p:nvSpPr>
            <p:spPr bwMode="auto">
              <a:xfrm>
                <a:off x="4591" y="14123"/>
                <a:ext cx="4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5021" y="6403"/>
              <a:ext cx="1140" cy="753"/>
              <a:chOff x="8962" y="10895"/>
              <a:chExt cx="840" cy="555"/>
            </a:xfrm>
          </p:grpSpPr>
          <p:sp>
            <p:nvSpPr>
              <p:cNvPr id="142" name="AutoShape 12"/>
              <p:cNvSpPr>
                <a:spLocks noChangeArrowheads="1"/>
              </p:cNvSpPr>
              <p:nvPr/>
            </p:nvSpPr>
            <p:spPr bwMode="auto">
              <a:xfrm>
                <a:off x="8962" y="10895"/>
                <a:ext cx="690" cy="555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3" name="Oval 13"/>
              <p:cNvSpPr>
                <a:spLocks noChangeArrowheads="1"/>
              </p:cNvSpPr>
              <p:nvPr/>
            </p:nvSpPr>
            <p:spPr bwMode="auto">
              <a:xfrm>
                <a:off x="9659" y="11101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2549" y="6259"/>
              <a:ext cx="2470" cy="326"/>
            </a:xfrm>
            <a:custGeom>
              <a:avLst/>
              <a:gdLst>
                <a:gd name="T0" fmla="*/ 0 w 1820"/>
                <a:gd name="T1" fmla="*/ 0 h 240"/>
                <a:gd name="T2" fmla="*/ 1470 w 1820"/>
                <a:gd name="T3" fmla="*/ 0 h 240"/>
                <a:gd name="T4" fmla="*/ 1470 w 1820"/>
                <a:gd name="T5" fmla="*/ 240 h 240"/>
                <a:gd name="T6" fmla="*/ 1820 w 1820"/>
                <a:gd name="T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0" h="240">
                  <a:moveTo>
                    <a:pt x="0" y="0"/>
                  </a:moveTo>
                  <a:lnTo>
                    <a:pt x="1470" y="0"/>
                  </a:lnTo>
                  <a:lnTo>
                    <a:pt x="1470" y="240"/>
                  </a:lnTo>
                  <a:lnTo>
                    <a:pt x="1820" y="24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 flipV="1">
              <a:off x="2563" y="6951"/>
              <a:ext cx="2469" cy="326"/>
            </a:xfrm>
            <a:custGeom>
              <a:avLst/>
              <a:gdLst>
                <a:gd name="T0" fmla="*/ 0 w 1820"/>
                <a:gd name="T1" fmla="*/ 0 h 240"/>
                <a:gd name="T2" fmla="*/ 1470 w 1820"/>
                <a:gd name="T3" fmla="*/ 0 h 240"/>
                <a:gd name="T4" fmla="*/ 1470 w 1820"/>
                <a:gd name="T5" fmla="*/ 240 h 240"/>
                <a:gd name="T6" fmla="*/ 1820 w 1820"/>
                <a:gd name="T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0" h="240">
                  <a:moveTo>
                    <a:pt x="0" y="0"/>
                  </a:moveTo>
                  <a:lnTo>
                    <a:pt x="1470" y="0"/>
                  </a:lnTo>
                  <a:lnTo>
                    <a:pt x="1470" y="240"/>
                  </a:lnTo>
                  <a:lnTo>
                    <a:pt x="1820" y="24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grpSp>
          <p:nvGrpSpPr>
            <p:cNvPr id="47" name="Group 16"/>
            <p:cNvGrpSpPr>
              <a:grpSpLocks/>
            </p:cNvGrpSpPr>
            <p:nvPr/>
          </p:nvGrpSpPr>
          <p:grpSpPr bwMode="auto">
            <a:xfrm>
              <a:off x="3301" y="6060"/>
              <a:ext cx="608" cy="407"/>
              <a:chOff x="9239" y="10378"/>
              <a:chExt cx="448" cy="300"/>
            </a:xfrm>
          </p:grpSpPr>
          <p:sp>
            <p:nvSpPr>
              <p:cNvPr id="140" name="AutoShape 17"/>
              <p:cNvSpPr>
                <a:spLocks noChangeArrowheads="1"/>
              </p:cNvSpPr>
              <p:nvPr/>
            </p:nvSpPr>
            <p:spPr bwMode="auto">
              <a:xfrm rot="5400000">
                <a:off x="9247" y="10370"/>
                <a:ext cx="300" cy="315"/>
              </a:xfrm>
              <a:prstGeom prst="flowChartExtra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1" name="Oval 18"/>
              <p:cNvSpPr>
                <a:spLocks noChangeArrowheads="1"/>
              </p:cNvSpPr>
              <p:nvPr/>
            </p:nvSpPr>
            <p:spPr bwMode="auto">
              <a:xfrm>
                <a:off x="9544" y="10457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48" name="Group 19"/>
            <p:cNvGrpSpPr>
              <a:grpSpLocks/>
            </p:cNvGrpSpPr>
            <p:nvPr/>
          </p:nvGrpSpPr>
          <p:grpSpPr bwMode="auto">
            <a:xfrm>
              <a:off x="3315" y="7064"/>
              <a:ext cx="607" cy="407"/>
              <a:chOff x="9239" y="10378"/>
              <a:chExt cx="448" cy="300"/>
            </a:xfrm>
          </p:grpSpPr>
          <p:sp>
            <p:nvSpPr>
              <p:cNvPr id="138" name="AutoShape 20"/>
              <p:cNvSpPr>
                <a:spLocks noChangeArrowheads="1"/>
              </p:cNvSpPr>
              <p:nvPr/>
            </p:nvSpPr>
            <p:spPr bwMode="auto">
              <a:xfrm rot="5400000">
                <a:off x="9247" y="10370"/>
                <a:ext cx="300" cy="315"/>
              </a:xfrm>
              <a:prstGeom prst="flowChartExtra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39" name="Oval 21"/>
              <p:cNvSpPr>
                <a:spLocks noChangeArrowheads="1"/>
              </p:cNvSpPr>
              <p:nvPr/>
            </p:nvSpPr>
            <p:spPr bwMode="auto">
              <a:xfrm>
                <a:off x="9544" y="10457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>
              <a:off x="6172" y="6788"/>
              <a:ext cx="290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0" name="AutoShape 23"/>
            <p:cNvSpPr>
              <a:spLocks noChangeArrowheads="1"/>
            </p:cNvSpPr>
            <p:nvPr/>
          </p:nvSpPr>
          <p:spPr bwMode="auto">
            <a:xfrm>
              <a:off x="7206" y="6403"/>
              <a:ext cx="936" cy="753"/>
            </a:xfrm>
            <a:prstGeom prst="flowChartDelay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6633" y="6992"/>
              <a:ext cx="570" cy="868"/>
            </a:xfrm>
            <a:custGeom>
              <a:avLst/>
              <a:gdLst>
                <a:gd name="T0" fmla="*/ 420 w 420"/>
                <a:gd name="T1" fmla="*/ 0 h 640"/>
                <a:gd name="T2" fmla="*/ 200 w 420"/>
                <a:gd name="T3" fmla="*/ 0 h 640"/>
                <a:gd name="T4" fmla="*/ 200 w 420"/>
                <a:gd name="T5" fmla="*/ 640 h 640"/>
                <a:gd name="T6" fmla="*/ 0 w 420"/>
                <a:gd name="T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0" h="640">
                  <a:moveTo>
                    <a:pt x="420" y="0"/>
                  </a:moveTo>
                  <a:lnTo>
                    <a:pt x="200" y="0"/>
                  </a:lnTo>
                  <a:lnTo>
                    <a:pt x="200" y="640"/>
                  </a:lnTo>
                  <a:lnTo>
                    <a:pt x="0" y="64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2943" y="5540"/>
              <a:ext cx="4260" cy="990"/>
            </a:xfrm>
            <a:custGeom>
              <a:avLst/>
              <a:gdLst>
                <a:gd name="T0" fmla="*/ 3140 w 3140"/>
                <a:gd name="T1" fmla="*/ 730 h 730"/>
                <a:gd name="T2" fmla="*/ 2910 w 3140"/>
                <a:gd name="T3" fmla="*/ 730 h 730"/>
                <a:gd name="T4" fmla="*/ 2910 w 3140"/>
                <a:gd name="T5" fmla="*/ 0 h 730"/>
                <a:gd name="T6" fmla="*/ 0 w 3140"/>
                <a:gd name="T7" fmla="*/ 0 h 730"/>
                <a:gd name="T8" fmla="*/ 0 w 3140"/>
                <a:gd name="T9" fmla="*/ 53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0" h="730">
                  <a:moveTo>
                    <a:pt x="3140" y="730"/>
                  </a:moveTo>
                  <a:lnTo>
                    <a:pt x="2910" y="730"/>
                  </a:lnTo>
                  <a:lnTo>
                    <a:pt x="2910" y="0"/>
                  </a:lnTo>
                  <a:lnTo>
                    <a:pt x="0" y="0"/>
                  </a:lnTo>
                  <a:lnTo>
                    <a:pt x="0" y="53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2943" y="6259"/>
              <a:ext cx="2429" cy="2293"/>
            </a:xfrm>
            <a:custGeom>
              <a:avLst/>
              <a:gdLst>
                <a:gd name="T0" fmla="*/ 0 w 1790"/>
                <a:gd name="T1" fmla="*/ 0 h 1720"/>
                <a:gd name="T2" fmla="*/ 0 w 1790"/>
                <a:gd name="T3" fmla="*/ 1720 h 1720"/>
                <a:gd name="T4" fmla="*/ 1790 w 1790"/>
                <a:gd name="T5" fmla="*/ 1720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0" h="1720">
                  <a:moveTo>
                    <a:pt x="0" y="0"/>
                  </a:moveTo>
                  <a:lnTo>
                    <a:pt x="0" y="1720"/>
                  </a:lnTo>
                  <a:lnTo>
                    <a:pt x="1790" y="172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4" name="Oval 27"/>
            <p:cNvSpPr>
              <a:spLocks noChangeArrowheads="1"/>
            </p:cNvSpPr>
            <p:nvPr/>
          </p:nvSpPr>
          <p:spPr bwMode="auto">
            <a:xfrm>
              <a:off x="2875" y="6191"/>
              <a:ext cx="137" cy="137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5" name="Oval 28"/>
            <p:cNvSpPr>
              <a:spLocks noChangeArrowheads="1"/>
            </p:cNvSpPr>
            <p:nvPr/>
          </p:nvSpPr>
          <p:spPr bwMode="auto">
            <a:xfrm>
              <a:off x="2631" y="7209"/>
              <a:ext cx="137" cy="137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7" name="Oval 29"/>
            <p:cNvSpPr>
              <a:spLocks noChangeArrowheads="1"/>
            </p:cNvSpPr>
            <p:nvPr/>
          </p:nvSpPr>
          <p:spPr bwMode="auto">
            <a:xfrm>
              <a:off x="4639" y="9000"/>
              <a:ext cx="137" cy="137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2698" y="7277"/>
              <a:ext cx="3610" cy="1546"/>
            </a:xfrm>
            <a:custGeom>
              <a:avLst/>
              <a:gdLst>
                <a:gd name="T0" fmla="*/ 0 w 2660"/>
                <a:gd name="T1" fmla="*/ 0 h 1100"/>
                <a:gd name="T2" fmla="*/ 0 w 2660"/>
                <a:gd name="T3" fmla="*/ 1100 h 1100"/>
                <a:gd name="T4" fmla="*/ 2660 w 2660"/>
                <a:gd name="T5" fmla="*/ 110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60" h="1100">
                  <a:moveTo>
                    <a:pt x="0" y="0"/>
                  </a:moveTo>
                  <a:lnTo>
                    <a:pt x="0" y="1100"/>
                  </a:lnTo>
                  <a:lnTo>
                    <a:pt x="2660" y="110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9" name="AutoShape 31"/>
            <p:cNvSpPr>
              <a:spLocks noChangeArrowheads="1"/>
            </p:cNvSpPr>
            <p:nvPr/>
          </p:nvSpPr>
          <p:spPr bwMode="auto">
            <a:xfrm>
              <a:off x="5374" y="8438"/>
              <a:ext cx="937" cy="753"/>
            </a:xfrm>
            <a:prstGeom prst="flowChartDelay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0" name="Line 32"/>
            <p:cNvSpPr>
              <a:spLocks noChangeShapeType="1"/>
            </p:cNvSpPr>
            <p:nvPr/>
          </p:nvSpPr>
          <p:spPr bwMode="auto">
            <a:xfrm flipH="1">
              <a:off x="2210" y="9068"/>
              <a:ext cx="31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1" name="Line 33"/>
            <p:cNvSpPr>
              <a:spLocks noChangeShapeType="1"/>
            </p:cNvSpPr>
            <p:nvPr/>
          </p:nvSpPr>
          <p:spPr bwMode="auto">
            <a:xfrm flipH="1">
              <a:off x="2224" y="7277"/>
              <a:ext cx="9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" name="Line 34"/>
            <p:cNvSpPr>
              <a:spLocks noChangeShapeType="1"/>
            </p:cNvSpPr>
            <p:nvPr/>
          </p:nvSpPr>
          <p:spPr bwMode="auto">
            <a:xfrm flipH="1">
              <a:off x="2237" y="6259"/>
              <a:ext cx="103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4707" y="7860"/>
              <a:ext cx="2103" cy="1208"/>
            </a:xfrm>
            <a:custGeom>
              <a:avLst/>
              <a:gdLst>
                <a:gd name="T0" fmla="*/ 1550 w 1550"/>
                <a:gd name="T1" fmla="*/ 0 h 890"/>
                <a:gd name="T2" fmla="*/ 0 w 1550"/>
                <a:gd name="T3" fmla="*/ 0 h 890"/>
                <a:gd name="T4" fmla="*/ 0 w 1550"/>
                <a:gd name="T5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0" h="890">
                  <a:moveTo>
                    <a:pt x="1550" y="0"/>
                  </a:moveTo>
                  <a:lnTo>
                    <a:pt x="0" y="0"/>
                  </a:lnTo>
                  <a:lnTo>
                    <a:pt x="0" y="89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grpSp>
          <p:nvGrpSpPr>
            <p:cNvPr id="96" name="Group 36"/>
            <p:cNvGrpSpPr>
              <a:grpSpLocks/>
            </p:cNvGrpSpPr>
            <p:nvPr/>
          </p:nvGrpSpPr>
          <p:grpSpPr bwMode="auto">
            <a:xfrm>
              <a:off x="6055" y="7661"/>
              <a:ext cx="608" cy="407"/>
              <a:chOff x="9239" y="10378"/>
              <a:chExt cx="448" cy="300"/>
            </a:xfrm>
          </p:grpSpPr>
          <p:sp>
            <p:nvSpPr>
              <p:cNvPr id="136" name="AutoShape 37"/>
              <p:cNvSpPr>
                <a:spLocks noChangeArrowheads="1"/>
              </p:cNvSpPr>
              <p:nvPr/>
            </p:nvSpPr>
            <p:spPr bwMode="auto">
              <a:xfrm rot="5400000">
                <a:off x="9247" y="10370"/>
                <a:ext cx="300" cy="315"/>
              </a:xfrm>
              <a:prstGeom prst="flowChartExtra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37" name="Oval 38"/>
              <p:cNvSpPr>
                <a:spLocks noChangeArrowheads="1"/>
              </p:cNvSpPr>
              <p:nvPr/>
            </p:nvSpPr>
            <p:spPr bwMode="auto">
              <a:xfrm>
                <a:off x="9544" y="10457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6308" y="7249"/>
              <a:ext cx="2754" cy="1561"/>
            </a:xfrm>
            <a:custGeom>
              <a:avLst/>
              <a:gdLst>
                <a:gd name="T0" fmla="*/ 0 w 2030"/>
                <a:gd name="T1" fmla="*/ 1120 h 1120"/>
                <a:gd name="T2" fmla="*/ 1510 w 2030"/>
                <a:gd name="T3" fmla="*/ 1120 h 1120"/>
                <a:gd name="T4" fmla="*/ 1510 w 2030"/>
                <a:gd name="T5" fmla="*/ 0 h 1120"/>
                <a:gd name="T6" fmla="*/ 2030 w 203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0" h="1120">
                  <a:moveTo>
                    <a:pt x="0" y="1120"/>
                  </a:moveTo>
                  <a:lnTo>
                    <a:pt x="1510" y="1120"/>
                  </a:lnTo>
                  <a:lnTo>
                    <a:pt x="1510" y="0"/>
                  </a:lnTo>
                  <a:lnTo>
                    <a:pt x="203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8" name="AutoShape 40"/>
            <p:cNvSpPr>
              <a:spLocks noChangeArrowheads="1"/>
            </p:cNvSpPr>
            <p:nvPr/>
          </p:nvSpPr>
          <p:spPr bwMode="auto">
            <a:xfrm>
              <a:off x="3805" y="8439"/>
              <a:ext cx="230" cy="230"/>
            </a:xfrm>
            <a:prstGeom prst="flowChartSummingJunct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9" name="AutoShape 41"/>
            <p:cNvSpPr>
              <a:spLocks noChangeArrowheads="1"/>
            </p:cNvSpPr>
            <p:nvPr/>
          </p:nvSpPr>
          <p:spPr bwMode="auto">
            <a:xfrm>
              <a:off x="4095" y="8969"/>
              <a:ext cx="230" cy="230"/>
            </a:xfrm>
            <a:prstGeom prst="flowChartSummingJunct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0" name="AutoShape 42"/>
            <p:cNvSpPr>
              <a:spLocks noChangeArrowheads="1"/>
            </p:cNvSpPr>
            <p:nvPr/>
          </p:nvSpPr>
          <p:spPr bwMode="auto">
            <a:xfrm>
              <a:off x="4135" y="7169"/>
              <a:ext cx="230" cy="230"/>
            </a:xfrm>
            <a:prstGeom prst="flowChartSummingJunct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1" name="AutoShape 43"/>
            <p:cNvSpPr>
              <a:spLocks noChangeArrowheads="1"/>
            </p:cNvSpPr>
            <p:nvPr/>
          </p:nvSpPr>
          <p:spPr bwMode="auto">
            <a:xfrm>
              <a:off x="4155" y="6149"/>
              <a:ext cx="230" cy="230"/>
            </a:xfrm>
            <a:prstGeom prst="flowChartSummingJunct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2" name="AutoShape 44"/>
            <p:cNvSpPr>
              <a:spLocks noChangeArrowheads="1"/>
            </p:cNvSpPr>
            <p:nvPr/>
          </p:nvSpPr>
          <p:spPr bwMode="auto">
            <a:xfrm>
              <a:off x="6235" y="5419"/>
              <a:ext cx="230" cy="230"/>
            </a:xfrm>
            <a:prstGeom prst="flowChartSummingJunct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3" name="AutoShape 45"/>
            <p:cNvSpPr>
              <a:spLocks noChangeArrowheads="1"/>
            </p:cNvSpPr>
            <p:nvPr/>
          </p:nvSpPr>
          <p:spPr bwMode="auto">
            <a:xfrm>
              <a:off x="6505" y="6669"/>
              <a:ext cx="230" cy="230"/>
            </a:xfrm>
            <a:prstGeom prst="flowChartSummingJunct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4" name="AutoShape 46"/>
            <p:cNvSpPr>
              <a:spLocks noChangeArrowheads="1"/>
            </p:cNvSpPr>
            <p:nvPr/>
          </p:nvSpPr>
          <p:spPr bwMode="auto">
            <a:xfrm>
              <a:off x="6795" y="7349"/>
              <a:ext cx="230" cy="230"/>
            </a:xfrm>
            <a:prstGeom prst="flowChartSummingJunct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5" name="AutoShape 47"/>
            <p:cNvSpPr>
              <a:spLocks noChangeArrowheads="1"/>
            </p:cNvSpPr>
            <p:nvPr/>
          </p:nvSpPr>
          <p:spPr bwMode="auto">
            <a:xfrm>
              <a:off x="7705" y="8699"/>
              <a:ext cx="230" cy="230"/>
            </a:xfrm>
            <a:prstGeom prst="flowChartSummingJunct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6" name="AutoShape 48"/>
            <p:cNvSpPr>
              <a:spLocks noChangeArrowheads="1"/>
            </p:cNvSpPr>
            <p:nvPr/>
          </p:nvSpPr>
          <p:spPr bwMode="auto">
            <a:xfrm>
              <a:off x="8505" y="6669"/>
              <a:ext cx="230" cy="230"/>
            </a:xfrm>
            <a:prstGeom prst="flowChartSummingJunct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7" name="Line 49"/>
            <p:cNvSpPr>
              <a:spLocks noChangeShapeType="1"/>
            </p:cNvSpPr>
            <p:nvPr/>
          </p:nvSpPr>
          <p:spPr bwMode="auto">
            <a:xfrm>
              <a:off x="10040" y="7010"/>
              <a:ext cx="91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8" name="Oval 50"/>
            <p:cNvSpPr>
              <a:spLocks noChangeArrowheads="1"/>
            </p:cNvSpPr>
            <p:nvPr/>
          </p:nvSpPr>
          <p:spPr bwMode="auto">
            <a:xfrm>
              <a:off x="10855" y="6941"/>
              <a:ext cx="137" cy="137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9" name="AutoShape 51"/>
            <p:cNvSpPr>
              <a:spLocks noChangeArrowheads="1"/>
            </p:cNvSpPr>
            <p:nvPr/>
          </p:nvSpPr>
          <p:spPr bwMode="auto">
            <a:xfrm>
              <a:off x="10285" y="6899"/>
              <a:ext cx="230" cy="230"/>
            </a:xfrm>
            <a:prstGeom prst="flowChartSummingJunct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0" name="AutoShape 52"/>
            <p:cNvSpPr>
              <a:spLocks noChangeArrowheads="1"/>
            </p:cNvSpPr>
            <p:nvPr/>
          </p:nvSpPr>
          <p:spPr bwMode="auto">
            <a:xfrm>
              <a:off x="5335" y="7749"/>
              <a:ext cx="230" cy="230"/>
            </a:xfrm>
            <a:prstGeom prst="flowChartSummingJunct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1" name="AutoShape 53"/>
            <p:cNvSpPr>
              <a:spLocks noChangeArrowheads="1"/>
            </p:cNvSpPr>
            <p:nvPr/>
          </p:nvSpPr>
          <p:spPr bwMode="auto">
            <a:xfrm>
              <a:off x="4865" y="8709"/>
              <a:ext cx="230" cy="230"/>
            </a:xfrm>
            <a:prstGeom prst="flowChartSummingJunct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7" name="Text Box 54"/>
            <p:cNvSpPr txBox="1">
              <a:spLocks noChangeArrowheads="1"/>
            </p:cNvSpPr>
            <p:nvPr/>
          </p:nvSpPr>
          <p:spPr bwMode="auto">
            <a:xfrm>
              <a:off x="5712" y="5016"/>
              <a:ext cx="76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T</a:t>
              </a:r>
              <a:r>
                <a:rPr kumimoji="0" lang="en-US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8" name="Text Box 55"/>
            <p:cNvSpPr txBox="1">
              <a:spLocks noChangeArrowheads="1"/>
            </p:cNvSpPr>
            <p:nvPr/>
          </p:nvSpPr>
          <p:spPr bwMode="auto">
            <a:xfrm>
              <a:off x="4738" y="9080"/>
              <a:ext cx="785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T</a:t>
              </a:r>
              <a:r>
                <a:rPr kumimoji="0" lang="en-US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6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9" name="Text Box 56"/>
            <p:cNvSpPr txBox="1">
              <a:spLocks noChangeArrowheads="1"/>
            </p:cNvSpPr>
            <p:nvPr/>
          </p:nvSpPr>
          <p:spPr bwMode="auto">
            <a:xfrm>
              <a:off x="3610" y="9110"/>
              <a:ext cx="77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T</a:t>
              </a:r>
              <a:r>
                <a:rPr kumimoji="0" lang="en-US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5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0" name="Text Box 57"/>
            <p:cNvSpPr txBox="1">
              <a:spLocks noChangeArrowheads="1"/>
            </p:cNvSpPr>
            <p:nvPr/>
          </p:nvSpPr>
          <p:spPr bwMode="auto">
            <a:xfrm>
              <a:off x="3650" y="7983"/>
              <a:ext cx="73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T</a:t>
              </a:r>
              <a:r>
                <a:rPr kumimoji="0" lang="en-US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4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3784" y="6686"/>
              <a:ext cx="67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T</a:t>
              </a:r>
              <a:r>
                <a:rPr kumimoji="0" lang="en-US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3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2" name="Text Box 59"/>
            <p:cNvSpPr txBox="1">
              <a:spLocks noChangeArrowheads="1"/>
            </p:cNvSpPr>
            <p:nvPr/>
          </p:nvSpPr>
          <p:spPr bwMode="auto">
            <a:xfrm>
              <a:off x="3909" y="5720"/>
              <a:ext cx="691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T</a:t>
              </a:r>
              <a:r>
                <a:rPr kumimoji="0" lang="en-US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3" name="Text Box 60"/>
            <p:cNvSpPr txBox="1">
              <a:spLocks noChangeArrowheads="1"/>
            </p:cNvSpPr>
            <p:nvPr/>
          </p:nvSpPr>
          <p:spPr bwMode="auto">
            <a:xfrm>
              <a:off x="4860" y="7319"/>
              <a:ext cx="714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T</a:t>
              </a:r>
              <a:r>
                <a:rPr kumimoji="0" lang="en-US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7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4" name="Text Box 61"/>
            <p:cNvSpPr txBox="1">
              <a:spLocks noChangeArrowheads="1"/>
            </p:cNvSpPr>
            <p:nvPr/>
          </p:nvSpPr>
          <p:spPr bwMode="auto">
            <a:xfrm>
              <a:off x="6240" y="6250"/>
              <a:ext cx="785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T</a:t>
              </a:r>
              <a:r>
                <a:rPr kumimoji="0" lang="en-US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8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5" name="Text Box 62"/>
            <p:cNvSpPr txBox="1">
              <a:spLocks noChangeArrowheads="1"/>
            </p:cNvSpPr>
            <p:nvPr/>
          </p:nvSpPr>
          <p:spPr bwMode="auto">
            <a:xfrm>
              <a:off x="6930" y="7300"/>
              <a:ext cx="775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T</a:t>
              </a:r>
              <a:r>
                <a:rPr kumimoji="0" lang="en-US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9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6" name="Text Box 63"/>
            <p:cNvSpPr txBox="1">
              <a:spLocks noChangeArrowheads="1"/>
            </p:cNvSpPr>
            <p:nvPr/>
          </p:nvSpPr>
          <p:spPr bwMode="auto">
            <a:xfrm>
              <a:off x="8270" y="6166"/>
              <a:ext cx="72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T</a:t>
              </a:r>
              <a:r>
                <a:rPr kumimoji="0" lang="en-US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7" name="Text Box 64"/>
            <p:cNvSpPr txBox="1">
              <a:spLocks noChangeArrowheads="1"/>
            </p:cNvSpPr>
            <p:nvPr/>
          </p:nvSpPr>
          <p:spPr bwMode="auto">
            <a:xfrm>
              <a:off x="7189" y="8164"/>
              <a:ext cx="79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T</a:t>
              </a:r>
              <a:r>
                <a:rPr kumimoji="0" lang="en-US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10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8" name="Text Box 65"/>
            <p:cNvSpPr txBox="1">
              <a:spLocks noChangeArrowheads="1"/>
            </p:cNvSpPr>
            <p:nvPr/>
          </p:nvSpPr>
          <p:spPr bwMode="auto">
            <a:xfrm>
              <a:off x="9990" y="6346"/>
              <a:ext cx="72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T</a:t>
              </a:r>
              <a:r>
                <a:rPr kumimoji="0" lang="en-US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12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9" name="Text Box 66"/>
            <p:cNvSpPr txBox="1">
              <a:spLocks noChangeArrowheads="1"/>
            </p:cNvSpPr>
            <p:nvPr/>
          </p:nvSpPr>
          <p:spPr bwMode="auto">
            <a:xfrm>
              <a:off x="10650" y="6500"/>
              <a:ext cx="57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Q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0" name="Oval 67"/>
            <p:cNvSpPr>
              <a:spLocks noChangeArrowheads="1"/>
            </p:cNvSpPr>
            <p:nvPr/>
          </p:nvSpPr>
          <p:spPr bwMode="auto">
            <a:xfrm>
              <a:off x="2176" y="8980"/>
              <a:ext cx="162" cy="16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1" name="Oval 68"/>
            <p:cNvSpPr>
              <a:spLocks noChangeArrowheads="1"/>
            </p:cNvSpPr>
            <p:nvPr/>
          </p:nvSpPr>
          <p:spPr bwMode="auto">
            <a:xfrm>
              <a:off x="2166" y="7192"/>
              <a:ext cx="162" cy="16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2" name="Oval 69"/>
            <p:cNvSpPr>
              <a:spLocks noChangeArrowheads="1"/>
            </p:cNvSpPr>
            <p:nvPr/>
          </p:nvSpPr>
          <p:spPr bwMode="auto">
            <a:xfrm>
              <a:off x="2160" y="6175"/>
              <a:ext cx="162" cy="162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3" name="Text Box 70"/>
            <p:cNvSpPr txBox="1">
              <a:spLocks noChangeArrowheads="1"/>
            </p:cNvSpPr>
            <p:nvPr/>
          </p:nvSpPr>
          <p:spPr bwMode="auto">
            <a:xfrm>
              <a:off x="1790" y="8820"/>
              <a:ext cx="57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C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4" name="Text Box 71"/>
            <p:cNvSpPr txBox="1">
              <a:spLocks noChangeArrowheads="1"/>
            </p:cNvSpPr>
            <p:nvPr/>
          </p:nvSpPr>
          <p:spPr bwMode="auto">
            <a:xfrm>
              <a:off x="1770" y="7030"/>
              <a:ext cx="57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B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5" name="Text Box 72"/>
            <p:cNvSpPr txBox="1">
              <a:spLocks noChangeArrowheads="1"/>
            </p:cNvSpPr>
            <p:nvPr/>
          </p:nvSpPr>
          <p:spPr bwMode="auto">
            <a:xfrm>
              <a:off x="1730" y="6020"/>
              <a:ext cx="57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A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008182"/>
              </p:ext>
            </p:extLst>
          </p:nvPr>
        </p:nvGraphicFramePr>
        <p:xfrm>
          <a:off x="690563" y="4183280"/>
          <a:ext cx="847290" cy="42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" name="Equation" r:id="rId3" imgW="406400" imgH="203200" progId="Equation.3">
                  <p:embed/>
                </p:oleObj>
              </mc:Choice>
              <mc:Fallback>
                <p:oleObj name="Equation" r:id="rId3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0563" y="4183280"/>
                        <a:ext cx="847290" cy="42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142828"/>
              </p:ext>
            </p:extLst>
          </p:nvPr>
        </p:nvGraphicFramePr>
        <p:xfrm>
          <a:off x="2522538" y="4156075"/>
          <a:ext cx="8731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" name="Equation" r:id="rId5" imgW="419100" imgH="215900" progId="Equation.3">
                  <p:embed/>
                </p:oleObj>
              </mc:Choice>
              <mc:Fallback>
                <p:oleObj name="Equation" r:id="rId5" imgW="41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2538" y="4156075"/>
                        <a:ext cx="873125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112875"/>
              </p:ext>
            </p:extLst>
          </p:nvPr>
        </p:nvGraphicFramePr>
        <p:xfrm>
          <a:off x="4625975" y="4103688"/>
          <a:ext cx="8985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6" name="Equation" r:id="rId7" imgW="431800" imgH="241300" progId="Equation.3">
                  <p:embed/>
                </p:oleObj>
              </mc:Choice>
              <mc:Fallback>
                <p:oleObj name="Equation" r:id="rId7" imgW="431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5975" y="4103688"/>
                        <a:ext cx="898525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274279"/>
              </p:ext>
            </p:extLst>
          </p:nvPr>
        </p:nvGraphicFramePr>
        <p:xfrm>
          <a:off x="690563" y="4727520"/>
          <a:ext cx="9017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" name="Equation" r:id="rId9" imgW="431800" imgH="228600" progId="Equation.3">
                  <p:embed/>
                </p:oleObj>
              </mc:Choice>
              <mc:Fallback>
                <p:oleObj name="Equation" r:id="rId9" imgW="431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0563" y="4727520"/>
                        <a:ext cx="901700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12815"/>
              </p:ext>
            </p:extLst>
          </p:nvPr>
        </p:nvGraphicFramePr>
        <p:xfrm>
          <a:off x="2522538" y="4756094"/>
          <a:ext cx="8731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8" name="Equation" r:id="rId11" imgW="419100" imgH="215900" progId="Equation.3">
                  <p:embed/>
                </p:oleObj>
              </mc:Choice>
              <mc:Fallback>
                <p:oleObj name="Equation" r:id="rId11" imgW="41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22538" y="4756094"/>
                        <a:ext cx="873125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556942"/>
              </p:ext>
            </p:extLst>
          </p:nvPr>
        </p:nvGraphicFramePr>
        <p:xfrm>
          <a:off x="4625975" y="4756094"/>
          <a:ext cx="16938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" name="Equation" r:id="rId13" imgW="812800" imgH="215900" progId="Equation.3">
                  <p:embed/>
                </p:oleObj>
              </mc:Choice>
              <mc:Fallback>
                <p:oleObj name="Equation" r:id="rId13" imgW="812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25975" y="4756094"/>
                        <a:ext cx="1693863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697512"/>
              </p:ext>
            </p:extLst>
          </p:nvPr>
        </p:nvGraphicFramePr>
        <p:xfrm>
          <a:off x="672282" y="5378340"/>
          <a:ext cx="8747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0" name="Equation" r:id="rId15" imgW="419100" imgH="228600" progId="Equation.3">
                  <p:embed/>
                </p:oleObj>
              </mc:Choice>
              <mc:Fallback>
                <p:oleObj name="Equation" r:id="rId15" imgW="419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2282" y="5378340"/>
                        <a:ext cx="874712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357493"/>
              </p:ext>
            </p:extLst>
          </p:nvPr>
        </p:nvGraphicFramePr>
        <p:xfrm>
          <a:off x="2522538" y="5432315"/>
          <a:ext cx="87471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1" name="Equation" r:id="rId17" imgW="419100" imgH="203200" progId="Equation.3">
                  <p:embed/>
                </p:oleObj>
              </mc:Choice>
              <mc:Fallback>
                <p:oleObj name="Equation" r:id="rId17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22538" y="5432315"/>
                        <a:ext cx="874713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" name="Objec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991182"/>
              </p:ext>
            </p:extLst>
          </p:nvPr>
        </p:nvGraphicFramePr>
        <p:xfrm>
          <a:off x="4625975" y="5325952"/>
          <a:ext cx="20669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" name="Equation" r:id="rId19" imgW="990600" imgH="254000" progId="Equation.3">
                  <p:embed/>
                </p:oleObj>
              </mc:Choice>
              <mc:Fallback>
                <p:oleObj name="Equation" r:id="rId19" imgW="990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25975" y="5325952"/>
                        <a:ext cx="2066925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902244"/>
              </p:ext>
            </p:extLst>
          </p:nvPr>
        </p:nvGraphicFramePr>
        <p:xfrm>
          <a:off x="681423" y="6108535"/>
          <a:ext cx="8747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" name="Equation" r:id="rId21" imgW="419100" imgH="203200" progId="Equation.3">
                  <p:embed/>
                </p:oleObj>
              </mc:Choice>
              <mc:Fallback>
                <p:oleObj name="Equation" r:id="rId21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81423" y="6108535"/>
                        <a:ext cx="874712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089559"/>
              </p:ext>
            </p:extLst>
          </p:nvPr>
        </p:nvGraphicFramePr>
        <p:xfrm>
          <a:off x="2522538" y="5976773"/>
          <a:ext cx="12477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4" name="Equation" r:id="rId23" imgW="596900" imgH="266700" progId="Equation.3">
                  <p:embed/>
                </p:oleObj>
              </mc:Choice>
              <mc:Fallback>
                <p:oleObj name="Equation" r:id="rId23" imgW="596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522538" y="5976773"/>
                        <a:ext cx="1247775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" name="Object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921569"/>
              </p:ext>
            </p:extLst>
          </p:nvPr>
        </p:nvGraphicFramePr>
        <p:xfrm>
          <a:off x="4625975" y="6002173"/>
          <a:ext cx="331946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5" name="Equation" r:id="rId25" imgW="1587500" imgH="254000" progId="Equation.3">
                  <p:embed/>
                </p:oleObj>
              </mc:Choice>
              <mc:Fallback>
                <p:oleObj name="Equation" r:id="rId25" imgW="1587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625975" y="6002173"/>
                        <a:ext cx="3319463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0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Table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414418"/>
              </p:ext>
            </p:extLst>
          </p:nvPr>
        </p:nvGraphicFramePr>
        <p:xfrm>
          <a:off x="1045745" y="3176303"/>
          <a:ext cx="7052510" cy="74168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491247"/>
                <a:gridCol w="2580105"/>
                <a:gridCol w="29811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Commutative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Associative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185877" y="443047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Boolean Algebra Rules</a:t>
            </a:r>
            <a:endParaRPr lang="en-US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06250"/>
              </p:ext>
            </p:extLst>
          </p:nvPr>
        </p:nvGraphicFramePr>
        <p:xfrm>
          <a:off x="675550" y="1812406"/>
          <a:ext cx="2700422" cy="11125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50211"/>
                <a:gridCol w="135021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Rules</a:t>
                      </a:r>
                      <a:r>
                        <a:rPr lang="en-US" baseline="0" dirty="0" smtClean="0"/>
                        <a:t> with Constants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089636"/>
              </p:ext>
            </p:extLst>
          </p:nvPr>
        </p:nvGraphicFramePr>
        <p:xfrm>
          <a:off x="896615" y="2246545"/>
          <a:ext cx="909053" cy="295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" name="Equation" r:id="rId3" imgW="508000" imgH="165100" progId="Equation.3">
                  <p:embed/>
                </p:oleObj>
              </mc:Choice>
              <mc:Fallback>
                <p:oleObj name="Equation" r:id="rId3" imgW="508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6615" y="2246545"/>
                        <a:ext cx="909053" cy="295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304094"/>
              </p:ext>
            </p:extLst>
          </p:nvPr>
        </p:nvGraphicFramePr>
        <p:xfrm>
          <a:off x="2215059" y="2246545"/>
          <a:ext cx="10017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" name="Equation" r:id="rId5" imgW="558800" imgH="165100" progId="Equation.3">
                  <p:embed/>
                </p:oleObj>
              </mc:Choice>
              <mc:Fallback>
                <p:oleObj name="Equation" r:id="rId5" imgW="558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5059" y="2246545"/>
                        <a:ext cx="1001712" cy="29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207918"/>
              </p:ext>
            </p:extLst>
          </p:nvPr>
        </p:nvGraphicFramePr>
        <p:xfrm>
          <a:off x="918904" y="2589362"/>
          <a:ext cx="8636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" name="Equation" r:id="rId7" imgW="482600" imgH="165100" progId="Equation.3">
                  <p:embed/>
                </p:oleObj>
              </mc:Choice>
              <mc:Fallback>
                <p:oleObj name="Equation" r:id="rId7" imgW="4826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8904" y="2589362"/>
                        <a:ext cx="86360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57551"/>
              </p:ext>
            </p:extLst>
          </p:nvPr>
        </p:nvGraphicFramePr>
        <p:xfrm>
          <a:off x="2261533" y="2587520"/>
          <a:ext cx="909053" cy="295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" name="Equation" r:id="rId9" imgW="508000" imgH="165100" progId="Equation.3">
                  <p:embed/>
                </p:oleObj>
              </mc:Choice>
              <mc:Fallback>
                <p:oleObj name="Equation" r:id="rId9" imgW="508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61533" y="2587520"/>
                        <a:ext cx="909053" cy="295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79559"/>
              </p:ext>
            </p:extLst>
          </p:nvPr>
        </p:nvGraphicFramePr>
        <p:xfrm>
          <a:off x="4051522" y="1812406"/>
          <a:ext cx="4416927" cy="11125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724526"/>
                <a:gridCol w="1310105"/>
                <a:gridCol w="1382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Idempotent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Complementary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Involution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642300"/>
              </p:ext>
            </p:extLst>
          </p:nvPr>
        </p:nvGraphicFramePr>
        <p:xfrm>
          <a:off x="5885281" y="1899969"/>
          <a:ext cx="90805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" name="Equation" r:id="rId11" imgW="508000" imgH="139700" progId="Equation.3">
                  <p:embed/>
                </p:oleObj>
              </mc:Choice>
              <mc:Fallback>
                <p:oleObj name="Equation" r:id="rId11" imgW="5080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85281" y="1899969"/>
                        <a:ext cx="908050" cy="249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76614"/>
              </p:ext>
            </p:extLst>
          </p:nvPr>
        </p:nvGraphicFramePr>
        <p:xfrm>
          <a:off x="7271168" y="1904732"/>
          <a:ext cx="1001713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" name="Equation" r:id="rId13" imgW="558800" imgH="139700" progId="Equation.3">
                  <p:embed/>
                </p:oleObj>
              </mc:Choice>
              <mc:Fallback>
                <p:oleObj name="Equation" r:id="rId13" imgW="5588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71168" y="1904732"/>
                        <a:ext cx="1001713" cy="25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582608"/>
              </p:ext>
            </p:extLst>
          </p:nvPr>
        </p:nvGraphicFramePr>
        <p:xfrm>
          <a:off x="5874168" y="2233344"/>
          <a:ext cx="93186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" name="Equation" r:id="rId15" imgW="520700" imgH="165100" progId="Equation.3">
                  <p:embed/>
                </p:oleObj>
              </mc:Choice>
              <mc:Fallback>
                <p:oleObj name="Equation" r:id="rId15" imgW="520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74168" y="2233344"/>
                        <a:ext cx="931863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574026"/>
              </p:ext>
            </p:extLst>
          </p:nvPr>
        </p:nvGraphicFramePr>
        <p:xfrm>
          <a:off x="7283868" y="2223819"/>
          <a:ext cx="9779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" name="Equation" r:id="rId17" imgW="546100" imgH="165100" progId="Equation.3">
                  <p:embed/>
                </p:oleObj>
              </mc:Choice>
              <mc:Fallback>
                <p:oleObj name="Equation" r:id="rId17" imgW="546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283868" y="2223819"/>
                        <a:ext cx="97790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963431"/>
              </p:ext>
            </p:extLst>
          </p:nvPr>
        </p:nvGraphicFramePr>
        <p:xfrm>
          <a:off x="6080543" y="2564880"/>
          <a:ext cx="6588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" name="Equation" r:id="rId19" imgW="368300" imgH="190500" progId="Equation.3">
                  <p:embed/>
                </p:oleObj>
              </mc:Choice>
              <mc:Fallback>
                <p:oleObj name="Equation" r:id="rId19" imgW="368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80543" y="2564880"/>
                        <a:ext cx="658813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Table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620809"/>
              </p:ext>
            </p:extLst>
          </p:nvPr>
        </p:nvGraphicFramePr>
        <p:xfrm>
          <a:off x="1045745" y="4869767"/>
          <a:ext cx="7052510" cy="11125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491247"/>
                <a:gridCol w="2580105"/>
                <a:gridCol w="29811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Distributive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 FOIL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 FOIL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2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612261"/>
              </p:ext>
            </p:extLst>
          </p:nvPr>
        </p:nvGraphicFramePr>
        <p:xfrm>
          <a:off x="3230274" y="3227504"/>
          <a:ext cx="11811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" name="Equation" r:id="rId21" imgW="660400" imgH="165100" progId="Equation.3">
                  <p:embed/>
                </p:oleObj>
              </mc:Choice>
              <mc:Fallback>
                <p:oleObj name="Equation" r:id="rId21" imgW="660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230274" y="3227504"/>
                        <a:ext cx="1181100" cy="29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799036"/>
              </p:ext>
            </p:extLst>
          </p:nvPr>
        </p:nvGraphicFramePr>
        <p:xfrm>
          <a:off x="5926062" y="3232267"/>
          <a:ext cx="136683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" name="Equation" r:id="rId23" imgW="762000" imgH="165100" progId="Equation.3">
                  <p:embed/>
                </p:oleObj>
              </mc:Choice>
              <mc:Fallback>
                <p:oleObj name="Equation" r:id="rId23" imgW="762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26062" y="3232267"/>
                        <a:ext cx="1366837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1124"/>
              </p:ext>
            </p:extLst>
          </p:nvPr>
        </p:nvGraphicFramePr>
        <p:xfrm>
          <a:off x="2786568" y="3514842"/>
          <a:ext cx="20685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" name="Equation" r:id="rId25" imgW="1155700" imgH="241300" progId="Equation.3">
                  <p:embed/>
                </p:oleObj>
              </mc:Choice>
              <mc:Fallback>
                <p:oleObj name="Equation" r:id="rId25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786568" y="3514842"/>
                        <a:ext cx="206851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602035"/>
              </p:ext>
            </p:extLst>
          </p:nvPr>
        </p:nvGraphicFramePr>
        <p:xfrm>
          <a:off x="5392662" y="3515426"/>
          <a:ext cx="24336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" name="Equation" r:id="rId27" imgW="1358900" imgH="241300" progId="Equation.3">
                  <p:embed/>
                </p:oleObj>
              </mc:Choice>
              <mc:Fallback>
                <p:oleObj name="Equation" r:id="rId27" imgW="1358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392662" y="3515426"/>
                        <a:ext cx="243363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702867"/>
              </p:ext>
            </p:extLst>
          </p:nvPr>
        </p:nvGraphicFramePr>
        <p:xfrm>
          <a:off x="2606270" y="4862918"/>
          <a:ext cx="2339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" name="Equation" r:id="rId29" imgW="1308100" imgH="241300" progId="Equation.3">
                  <p:embed/>
                </p:oleObj>
              </mc:Choice>
              <mc:Fallback>
                <p:oleObj name="Equation" r:id="rId29" imgW="1308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606270" y="4862918"/>
                        <a:ext cx="23399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137430"/>
              </p:ext>
            </p:extLst>
          </p:nvPr>
        </p:nvGraphicFramePr>
        <p:xfrm>
          <a:off x="5258982" y="4866093"/>
          <a:ext cx="26114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" name="Equation" r:id="rId31" imgW="1460500" imgH="241300" progId="Equation.3">
                  <p:embed/>
                </p:oleObj>
              </mc:Choice>
              <mc:Fallback>
                <p:oleObj name="Equation" r:id="rId31" imgW="1460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258982" y="4866093"/>
                        <a:ext cx="261143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673313"/>
              </p:ext>
            </p:extLst>
          </p:nvPr>
        </p:nvGraphicFramePr>
        <p:xfrm>
          <a:off x="3036482" y="5241246"/>
          <a:ext cx="429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" name="Equation" r:id="rId33" imgW="2400300" imgH="241300" progId="Equation.3">
                  <p:embed/>
                </p:oleObj>
              </mc:Choice>
              <mc:Fallback>
                <p:oleObj name="Equation" r:id="rId33" imgW="2400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036482" y="5241246"/>
                        <a:ext cx="4292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503452"/>
              </p:ext>
            </p:extLst>
          </p:nvPr>
        </p:nvGraphicFramePr>
        <p:xfrm>
          <a:off x="2919801" y="5603478"/>
          <a:ext cx="46783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" name="Equation" r:id="rId35" imgW="2616200" imgH="241300" progId="Equation.3">
                  <p:embed/>
                </p:oleObj>
              </mc:Choice>
              <mc:Fallback>
                <p:oleObj name="Equation" r:id="rId35" imgW="2616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2919801" y="5603478"/>
                        <a:ext cx="4678362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015144" y="4239590"/>
            <a:ext cx="4690731" cy="640508"/>
            <a:chOff x="2015144" y="4239590"/>
            <a:chExt cx="4690731" cy="640508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498015" y="4655101"/>
              <a:ext cx="699666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015144" y="4496761"/>
              <a:ext cx="1497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“distribute &amp;”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flipH="1">
              <a:off x="3498015" y="4438169"/>
              <a:ext cx="69966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2419214" y="4239590"/>
              <a:ext cx="11456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“factor &amp;”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>
              <a:off x="6006209" y="4670780"/>
              <a:ext cx="699666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4616914" y="4510766"/>
              <a:ext cx="1446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“distribute |”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 flipH="1">
              <a:off x="6006209" y="4453848"/>
              <a:ext cx="69966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5020984" y="4255269"/>
              <a:ext cx="1094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“factor |”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2265195" y="1150933"/>
            <a:ext cx="4613611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Green are just like number algebra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543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Table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8337"/>
              </p:ext>
            </p:extLst>
          </p:nvPr>
        </p:nvGraphicFramePr>
        <p:xfrm>
          <a:off x="588209" y="2009642"/>
          <a:ext cx="7726948" cy="115424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960016"/>
                <a:gridCol w="1849986"/>
                <a:gridCol w="1871578"/>
                <a:gridCol w="2045368"/>
              </a:tblGrid>
              <a:tr h="5771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 &amp;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 </a:t>
                      </a:r>
                      <a:r>
                        <a:rPr lang="en-US" baseline="0" dirty="0" smtClean="0"/>
                        <a:t>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71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 NOT in 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 NOT </a:t>
                      </a:r>
                      <a:r>
                        <a:rPr lang="en-US" baseline="0" dirty="0" smtClean="0"/>
                        <a:t>in &amp;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185877" y="443047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Boolean Algebra Rules</a:t>
            </a:r>
            <a:endParaRPr lang="en-US" sz="4000" b="1" dirty="0"/>
          </a:p>
        </p:txBody>
      </p:sp>
      <p:graphicFrame>
        <p:nvGraphicFramePr>
          <p:cNvPr id="122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390569"/>
              </p:ext>
            </p:extLst>
          </p:nvPr>
        </p:nvGraphicFramePr>
        <p:xfrm>
          <a:off x="2862221" y="2198020"/>
          <a:ext cx="1271587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3" imgW="711200" imgH="165100" progId="Equation.3">
                  <p:embed/>
                </p:oleObj>
              </mc:Choice>
              <mc:Fallback>
                <p:oleObj name="Equation" r:id="rId3" imgW="711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2221" y="2198020"/>
                        <a:ext cx="1271587" cy="29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784715"/>
              </p:ext>
            </p:extLst>
          </p:nvPr>
        </p:nvGraphicFramePr>
        <p:xfrm>
          <a:off x="4629035" y="2123572"/>
          <a:ext cx="13668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Equation" r:id="rId5" imgW="762000" imgH="241300" progId="Equation.3">
                  <p:embed/>
                </p:oleObj>
              </mc:Choice>
              <mc:Fallback>
                <p:oleObj name="Equation" r:id="rId5" imgW="762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29035" y="2123572"/>
                        <a:ext cx="1366837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TextBox 137"/>
          <p:cNvSpPr txBox="1"/>
          <p:nvPr/>
        </p:nvSpPr>
        <p:spPr>
          <a:xfrm>
            <a:off x="2265195" y="1150933"/>
            <a:ext cx="461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Not at all like numbers…</a:t>
            </a:r>
            <a:endParaRPr lang="en-US" sz="24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128392"/>
              </p:ext>
            </p:extLst>
          </p:nvPr>
        </p:nvGraphicFramePr>
        <p:xfrm>
          <a:off x="2669340" y="2715669"/>
          <a:ext cx="16573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Equation" r:id="rId7" imgW="927100" imgH="190500" progId="Equation.3">
                  <p:embed/>
                </p:oleObj>
              </mc:Choice>
              <mc:Fallback>
                <p:oleObj name="Equation" r:id="rId7" imgW="9271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69340" y="2715669"/>
                        <a:ext cx="1657350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249164"/>
              </p:ext>
            </p:extLst>
          </p:nvPr>
        </p:nvGraphicFramePr>
        <p:xfrm>
          <a:off x="4501438" y="2667250"/>
          <a:ext cx="17541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Equation" r:id="rId9" imgW="977900" imgH="241300" progId="Equation.3">
                  <p:embed/>
                </p:oleObj>
              </mc:Choice>
              <mc:Fallback>
                <p:oleObj name="Equation" r:id="rId9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1438" y="2667250"/>
                        <a:ext cx="1754188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112126" y="3749754"/>
            <a:ext cx="4906212" cy="1601206"/>
            <a:chOff x="2112126" y="3749754"/>
            <a:chExt cx="4906212" cy="1601206"/>
          </a:xfrm>
        </p:grpSpPr>
        <p:graphicFrame>
          <p:nvGraphicFramePr>
            <p:cNvPr id="127" name="Object 1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5401758"/>
                </p:ext>
              </p:extLst>
            </p:nvPr>
          </p:nvGraphicFramePr>
          <p:xfrm>
            <a:off x="2112126" y="4669128"/>
            <a:ext cx="2045495" cy="681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3" name="Equation" r:id="rId11" imgW="838200" imgH="279400" progId="Equation.3">
                    <p:embed/>
                  </p:oleObj>
                </mc:Choice>
                <mc:Fallback>
                  <p:oleObj name="Equation" r:id="rId11" imgW="838200" imgH="279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112126" y="4669128"/>
                          <a:ext cx="2045495" cy="6818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" name="Object 1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5036692"/>
                </p:ext>
              </p:extLst>
            </p:nvPr>
          </p:nvGraphicFramePr>
          <p:xfrm>
            <a:off x="4973638" y="4678363"/>
            <a:ext cx="2044700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4" name="Equation" r:id="rId13" imgW="838200" imgH="266700" progId="Equation.3">
                    <p:embed/>
                  </p:oleObj>
                </mc:Choice>
                <mc:Fallback>
                  <p:oleObj name="Equation" r:id="rId13" imgW="838200" imgH="266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973638" y="4678363"/>
                          <a:ext cx="2044700" cy="650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2194632" y="3749754"/>
              <a:ext cx="46136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DeMorgan’s</a:t>
              </a:r>
              <a:r>
                <a:rPr lang="en-US" sz="2400" dirty="0" smtClean="0"/>
                <a:t> Theorems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86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966008"/>
              </p:ext>
            </p:extLst>
          </p:nvPr>
        </p:nvGraphicFramePr>
        <p:xfrm>
          <a:off x="1224776" y="0"/>
          <a:ext cx="6694449" cy="629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Document" r:id="rId4" imgW="5537200" imgH="5207000" progId="Word.Document.12">
                  <p:embed/>
                </p:oleObj>
              </mc:Choice>
              <mc:Fallback>
                <p:oleObj name="Document" r:id="rId4" imgW="5537200" imgH="5207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4776" y="0"/>
                        <a:ext cx="6694449" cy="629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5877" y="443047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DeMorgan</a:t>
            </a:r>
            <a:r>
              <a:rPr lang="en-US" sz="4000" b="1" dirty="0" smtClean="0"/>
              <a:t> Relationships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959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stCxn id="20" idx="1"/>
          </p:cNvCxnSpPr>
          <p:nvPr/>
        </p:nvCxnSpPr>
        <p:spPr>
          <a:xfrm flipV="1">
            <a:off x="5507920" y="2635486"/>
            <a:ext cx="1510501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764761" y="3376096"/>
            <a:ext cx="1510501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64761" y="1943552"/>
            <a:ext cx="1510501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85877" y="443047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DeMorgan</a:t>
            </a:r>
            <a:r>
              <a:rPr lang="en-US" sz="4000" b="1" dirty="0" smtClean="0"/>
              <a:t> Relationships</a:t>
            </a:r>
            <a:endParaRPr lang="en-US" sz="4000" b="1" dirty="0"/>
          </a:p>
        </p:txBody>
      </p:sp>
      <p:sp>
        <p:nvSpPr>
          <p:cNvPr id="10" name="AutoShape 2911"/>
          <p:cNvSpPr>
            <a:spLocks noChangeArrowheads="1"/>
          </p:cNvSpPr>
          <p:nvPr/>
        </p:nvSpPr>
        <p:spPr bwMode="auto">
          <a:xfrm>
            <a:off x="3275262" y="1552979"/>
            <a:ext cx="2222177" cy="2230488"/>
          </a:xfrm>
          <a:prstGeom prst="flowChartDelay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222845" y="2501094"/>
            <a:ext cx="274320" cy="27843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440171" y="1544766"/>
            <a:ext cx="3067749" cy="2230488"/>
            <a:chOff x="4163" y="12448"/>
            <a:chExt cx="2237" cy="1675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5091" y="12450"/>
              <a:ext cx="1309" cy="1672"/>
              <a:chOff x="4590" y="12443"/>
              <a:chExt cx="1811" cy="1672"/>
            </a:xfrm>
          </p:grpSpPr>
          <p:sp>
            <p:nvSpPr>
              <p:cNvPr id="19" name="Arc 2954"/>
              <p:cNvSpPr>
                <a:spLocks/>
              </p:cNvSpPr>
              <p:nvPr/>
            </p:nvSpPr>
            <p:spPr bwMode="auto">
              <a:xfrm>
                <a:off x="4590" y="12443"/>
                <a:ext cx="1802" cy="16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670"/>
                  <a:gd name="T1" fmla="*/ 0 h 21600"/>
                  <a:gd name="T2" fmla="*/ 18670 w 18670"/>
                  <a:gd name="T3" fmla="*/ 10738 h 21600"/>
                  <a:gd name="T4" fmla="*/ 0 w 1867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670" h="21600" fill="none" extrusionOk="0">
                    <a:moveTo>
                      <a:pt x="0" y="-1"/>
                    </a:moveTo>
                    <a:cubicBezTo>
                      <a:pt x="7691" y="-1"/>
                      <a:pt x="14802" y="4089"/>
                      <a:pt x="18670" y="10737"/>
                    </a:cubicBezTo>
                  </a:path>
                  <a:path w="18670" h="21600" stroke="0" extrusionOk="0">
                    <a:moveTo>
                      <a:pt x="0" y="-1"/>
                    </a:moveTo>
                    <a:cubicBezTo>
                      <a:pt x="7691" y="-1"/>
                      <a:pt x="14802" y="4089"/>
                      <a:pt x="18670" y="1073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Arc 2955"/>
              <p:cNvSpPr>
                <a:spLocks/>
              </p:cNvSpPr>
              <p:nvPr/>
            </p:nvSpPr>
            <p:spPr bwMode="auto">
              <a:xfrm flipV="1">
                <a:off x="4590" y="12450"/>
                <a:ext cx="1811" cy="16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764"/>
                  <a:gd name="T1" fmla="*/ 0 h 21600"/>
                  <a:gd name="T2" fmla="*/ 18764 w 18764"/>
                  <a:gd name="T3" fmla="*/ 10900 h 21600"/>
                  <a:gd name="T4" fmla="*/ 0 w 1876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64" h="21600" fill="none" extrusionOk="0">
                    <a:moveTo>
                      <a:pt x="0" y="-1"/>
                    </a:moveTo>
                    <a:cubicBezTo>
                      <a:pt x="7758" y="-1"/>
                      <a:pt x="14920" y="4160"/>
                      <a:pt x="18763" y="10900"/>
                    </a:cubicBezTo>
                  </a:path>
                  <a:path w="18764" h="21600" stroke="0" extrusionOk="0">
                    <a:moveTo>
                      <a:pt x="0" y="-1"/>
                    </a:moveTo>
                    <a:cubicBezTo>
                      <a:pt x="7758" y="-1"/>
                      <a:pt x="14920" y="4160"/>
                      <a:pt x="18763" y="109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4163" y="12448"/>
              <a:ext cx="712" cy="1662"/>
              <a:chOff x="4305" y="13077"/>
              <a:chExt cx="840" cy="1325"/>
            </a:xfrm>
          </p:grpSpPr>
          <p:sp>
            <p:nvSpPr>
              <p:cNvPr id="17" name="Arc 2957"/>
              <p:cNvSpPr>
                <a:spLocks/>
              </p:cNvSpPr>
              <p:nvPr/>
            </p:nvSpPr>
            <p:spPr bwMode="auto">
              <a:xfrm>
                <a:off x="4305" y="13077"/>
                <a:ext cx="840" cy="672"/>
              </a:xfrm>
              <a:custGeom>
                <a:avLst/>
                <a:gdLst>
                  <a:gd name="G0" fmla="+- 0 0 0"/>
                  <a:gd name="G1" fmla="+- 17287 0 0"/>
                  <a:gd name="G2" fmla="+- 21600 0 0"/>
                  <a:gd name="T0" fmla="*/ 12951 w 21600"/>
                  <a:gd name="T1" fmla="*/ 0 h 17287"/>
                  <a:gd name="T2" fmla="*/ 21600 w 21600"/>
                  <a:gd name="T3" fmla="*/ 17287 h 17287"/>
                  <a:gd name="T4" fmla="*/ 0 w 21600"/>
                  <a:gd name="T5" fmla="*/ 17287 h 17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7287" fill="none" extrusionOk="0">
                    <a:moveTo>
                      <a:pt x="12950" y="0"/>
                    </a:moveTo>
                    <a:cubicBezTo>
                      <a:pt x="18395" y="4078"/>
                      <a:pt x="21600" y="10484"/>
                      <a:pt x="21600" y="17287"/>
                    </a:cubicBezTo>
                  </a:path>
                  <a:path w="21600" h="17287" stroke="0" extrusionOk="0">
                    <a:moveTo>
                      <a:pt x="12950" y="0"/>
                    </a:moveTo>
                    <a:cubicBezTo>
                      <a:pt x="18395" y="4078"/>
                      <a:pt x="21600" y="10484"/>
                      <a:pt x="21600" y="17287"/>
                    </a:cubicBezTo>
                    <a:lnTo>
                      <a:pt x="0" y="17287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Arc 2958"/>
              <p:cNvSpPr>
                <a:spLocks/>
              </p:cNvSpPr>
              <p:nvPr/>
            </p:nvSpPr>
            <p:spPr bwMode="auto">
              <a:xfrm flipV="1">
                <a:off x="4305" y="13730"/>
                <a:ext cx="840" cy="672"/>
              </a:xfrm>
              <a:custGeom>
                <a:avLst/>
                <a:gdLst>
                  <a:gd name="G0" fmla="+- 0 0 0"/>
                  <a:gd name="G1" fmla="+- 17287 0 0"/>
                  <a:gd name="G2" fmla="+- 21600 0 0"/>
                  <a:gd name="T0" fmla="*/ 12951 w 21600"/>
                  <a:gd name="T1" fmla="*/ 0 h 17287"/>
                  <a:gd name="T2" fmla="*/ 21600 w 21600"/>
                  <a:gd name="T3" fmla="*/ 17287 h 17287"/>
                  <a:gd name="T4" fmla="*/ 0 w 21600"/>
                  <a:gd name="T5" fmla="*/ 17287 h 17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7287" fill="none" extrusionOk="0">
                    <a:moveTo>
                      <a:pt x="12950" y="0"/>
                    </a:moveTo>
                    <a:cubicBezTo>
                      <a:pt x="18395" y="4078"/>
                      <a:pt x="21600" y="10484"/>
                      <a:pt x="21600" y="17287"/>
                    </a:cubicBezTo>
                  </a:path>
                  <a:path w="21600" h="17287" stroke="0" extrusionOk="0">
                    <a:moveTo>
                      <a:pt x="12950" y="0"/>
                    </a:moveTo>
                    <a:cubicBezTo>
                      <a:pt x="18395" y="4078"/>
                      <a:pt x="21600" y="10484"/>
                      <a:pt x="21600" y="17287"/>
                    </a:cubicBezTo>
                    <a:lnTo>
                      <a:pt x="0" y="17287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15" name="Line 2959"/>
            <p:cNvCxnSpPr/>
            <p:nvPr/>
          </p:nvCxnSpPr>
          <p:spPr bwMode="auto">
            <a:xfrm>
              <a:off x="4606" y="12450"/>
              <a:ext cx="49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2960"/>
            <p:cNvCxnSpPr/>
            <p:nvPr/>
          </p:nvCxnSpPr>
          <p:spPr bwMode="auto">
            <a:xfrm>
              <a:off x="4591" y="14123"/>
              <a:ext cx="49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222845" y="2501094"/>
            <a:ext cx="274320" cy="27843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6136105" y="2496268"/>
            <a:ext cx="274320" cy="27843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37" name="Straight Connector 36"/>
          <p:cNvCxnSpPr>
            <a:stCxn id="50" idx="1"/>
          </p:cNvCxnSpPr>
          <p:nvPr/>
        </p:nvCxnSpPr>
        <p:spPr>
          <a:xfrm flipV="1">
            <a:off x="5649243" y="5212431"/>
            <a:ext cx="1510501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906084" y="5953041"/>
            <a:ext cx="1510501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906084" y="4520497"/>
            <a:ext cx="1510501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utoShape 2911"/>
          <p:cNvSpPr>
            <a:spLocks noChangeArrowheads="1"/>
          </p:cNvSpPr>
          <p:nvPr/>
        </p:nvSpPr>
        <p:spPr bwMode="auto">
          <a:xfrm>
            <a:off x="3416585" y="4129924"/>
            <a:ext cx="2222177" cy="2230488"/>
          </a:xfrm>
          <a:prstGeom prst="flowChartDelay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4364168" y="5078039"/>
            <a:ext cx="274320" cy="27843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2581494" y="4121711"/>
            <a:ext cx="3067749" cy="2230488"/>
            <a:chOff x="4163" y="12448"/>
            <a:chExt cx="2237" cy="1675"/>
          </a:xfrm>
        </p:grpSpPr>
        <p:grpSp>
          <p:nvGrpSpPr>
            <p:cNvPr id="43" name="Group 42"/>
            <p:cNvGrpSpPr>
              <a:grpSpLocks/>
            </p:cNvGrpSpPr>
            <p:nvPr/>
          </p:nvGrpSpPr>
          <p:grpSpPr bwMode="auto">
            <a:xfrm>
              <a:off x="5091" y="12450"/>
              <a:ext cx="1309" cy="1672"/>
              <a:chOff x="4590" y="12443"/>
              <a:chExt cx="1811" cy="1672"/>
            </a:xfrm>
          </p:grpSpPr>
          <p:sp>
            <p:nvSpPr>
              <p:cNvPr id="49" name="Arc 2954"/>
              <p:cNvSpPr>
                <a:spLocks/>
              </p:cNvSpPr>
              <p:nvPr/>
            </p:nvSpPr>
            <p:spPr bwMode="auto">
              <a:xfrm>
                <a:off x="4590" y="12443"/>
                <a:ext cx="1802" cy="16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670"/>
                  <a:gd name="T1" fmla="*/ 0 h 21600"/>
                  <a:gd name="T2" fmla="*/ 18670 w 18670"/>
                  <a:gd name="T3" fmla="*/ 10738 h 21600"/>
                  <a:gd name="T4" fmla="*/ 0 w 1867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670" h="21600" fill="none" extrusionOk="0">
                    <a:moveTo>
                      <a:pt x="0" y="-1"/>
                    </a:moveTo>
                    <a:cubicBezTo>
                      <a:pt x="7691" y="-1"/>
                      <a:pt x="14802" y="4089"/>
                      <a:pt x="18670" y="10737"/>
                    </a:cubicBezTo>
                  </a:path>
                  <a:path w="18670" h="21600" stroke="0" extrusionOk="0">
                    <a:moveTo>
                      <a:pt x="0" y="-1"/>
                    </a:moveTo>
                    <a:cubicBezTo>
                      <a:pt x="7691" y="-1"/>
                      <a:pt x="14802" y="4089"/>
                      <a:pt x="18670" y="1073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0" name="Arc 2955"/>
              <p:cNvSpPr>
                <a:spLocks/>
              </p:cNvSpPr>
              <p:nvPr/>
            </p:nvSpPr>
            <p:spPr bwMode="auto">
              <a:xfrm flipV="1">
                <a:off x="4590" y="12450"/>
                <a:ext cx="1811" cy="16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764"/>
                  <a:gd name="T1" fmla="*/ 0 h 21600"/>
                  <a:gd name="T2" fmla="*/ 18764 w 18764"/>
                  <a:gd name="T3" fmla="*/ 10900 h 21600"/>
                  <a:gd name="T4" fmla="*/ 0 w 1876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64" h="21600" fill="none" extrusionOk="0">
                    <a:moveTo>
                      <a:pt x="0" y="-1"/>
                    </a:moveTo>
                    <a:cubicBezTo>
                      <a:pt x="7758" y="-1"/>
                      <a:pt x="14920" y="4160"/>
                      <a:pt x="18763" y="10900"/>
                    </a:cubicBezTo>
                  </a:path>
                  <a:path w="18764" h="21600" stroke="0" extrusionOk="0">
                    <a:moveTo>
                      <a:pt x="0" y="-1"/>
                    </a:moveTo>
                    <a:cubicBezTo>
                      <a:pt x="7758" y="-1"/>
                      <a:pt x="14920" y="4160"/>
                      <a:pt x="18763" y="109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4" name="Group 43"/>
            <p:cNvGrpSpPr>
              <a:grpSpLocks/>
            </p:cNvGrpSpPr>
            <p:nvPr/>
          </p:nvGrpSpPr>
          <p:grpSpPr bwMode="auto">
            <a:xfrm>
              <a:off x="4163" y="12448"/>
              <a:ext cx="712" cy="1662"/>
              <a:chOff x="4305" y="13077"/>
              <a:chExt cx="840" cy="1325"/>
            </a:xfrm>
          </p:grpSpPr>
          <p:sp>
            <p:nvSpPr>
              <p:cNvPr id="47" name="Arc 2957"/>
              <p:cNvSpPr>
                <a:spLocks/>
              </p:cNvSpPr>
              <p:nvPr/>
            </p:nvSpPr>
            <p:spPr bwMode="auto">
              <a:xfrm>
                <a:off x="4305" y="13077"/>
                <a:ext cx="840" cy="672"/>
              </a:xfrm>
              <a:custGeom>
                <a:avLst/>
                <a:gdLst>
                  <a:gd name="G0" fmla="+- 0 0 0"/>
                  <a:gd name="G1" fmla="+- 17287 0 0"/>
                  <a:gd name="G2" fmla="+- 21600 0 0"/>
                  <a:gd name="T0" fmla="*/ 12951 w 21600"/>
                  <a:gd name="T1" fmla="*/ 0 h 17287"/>
                  <a:gd name="T2" fmla="*/ 21600 w 21600"/>
                  <a:gd name="T3" fmla="*/ 17287 h 17287"/>
                  <a:gd name="T4" fmla="*/ 0 w 21600"/>
                  <a:gd name="T5" fmla="*/ 17287 h 17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7287" fill="none" extrusionOk="0">
                    <a:moveTo>
                      <a:pt x="12950" y="0"/>
                    </a:moveTo>
                    <a:cubicBezTo>
                      <a:pt x="18395" y="4078"/>
                      <a:pt x="21600" y="10484"/>
                      <a:pt x="21600" y="17287"/>
                    </a:cubicBezTo>
                  </a:path>
                  <a:path w="21600" h="17287" stroke="0" extrusionOk="0">
                    <a:moveTo>
                      <a:pt x="12950" y="0"/>
                    </a:moveTo>
                    <a:cubicBezTo>
                      <a:pt x="18395" y="4078"/>
                      <a:pt x="21600" y="10484"/>
                      <a:pt x="21600" y="17287"/>
                    </a:cubicBezTo>
                    <a:lnTo>
                      <a:pt x="0" y="17287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8" name="Arc 2958"/>
              <p:cNvSpPr>
                <a:spLocks/>
              </p:cNvSpPr>
              <p:nvPr/>
            </p:nvSpPr>
            <p:spPr bwMode="auto">
              <a:xfrm flipV="1">
                <a:off x="4305" y="13730"/>
                <a:ext cx="840" cy="672"/>
              </a:xfrm>
              <a:custGeom>
                <a:avLst/>
                <a:gdLst>
                  <a:gd name="G0" fmla="+- 0 0 0"/>
                  <a:gd name="G1" fmla="+- 17287 0 0"/>
                  <a:gd name="G2" fmla="+- 21600 0 0"/>
                  <a:gd name="T0" fmla="*/ 12951 w 21600"/>
                  <a:gd name="T1" fmla="*/ 0 h 17287"/>
                  <a:gd name="T2" fmla="*/ 21600 w 21600"/>
                  <a:gd name="T3" fmla="*/ 17287 h 17287"/>
                  <a:gd name="T4" fmla="*/ 0 w 21600"/>
                  <a:gd name="T5" fmla="*/ 17287 h 17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7287" fill="none" extrusionOk="0">
                    <a:moveTo>
                      <a:pt x="12950" y="0"/>
                    </a:moveTo>
                    <a:cubicBezTo>
                      <a:pt x="18395" y="4078"/>
                      <a:pt x="21600" y="10484"/>
                      <a:pt x="21600" y="17287"/>
                    </a:cubicBezTo>
                  </a:path>
                  <a:path w="21600" h="17287" stroke="0" extrusionOk="0">
                    <a:moveTo>
                      <a:pt x="12950" y="0"/>
                    </a:moveTo>
                    <a:cubicBezTo>
                      <a:pt x="18395" y="4078"/>
                      <a:pt x="21600" y="10484"/>
                      <a:pt x="21600" y="17287"/>
                    </a:cubicBezTo>
                    <a:lnTo>
                      <a:pt x="0" y="17287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45" name="Line 2959"/>
            <p:cNvCxnSpPr/>
            <p:nvPr/>
          </p:nvCxnSpPr>
          <p:spPr bwMode="auto">
            <a:xfrm>
              <a:off x="4606" y="12450"/>
              <a:ext cx="49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Line 2960"/>
            <p:cNvCxnSpPr/>
            <p:nvPr/>
          </p:nvCxnSpPr>
          <p:spPr bwMode="auto">
            <a:xfrm>
              <a:off x="4591" y="14123"/>
              <a:ext cx="49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4364168" y="5078039"/>
            <a:ext cx="274320" cy="27843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6277428" y="5073213"/>
            <a:ext cx="274320" cy="27843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4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55556E-6 L -0.20798 5.55556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C -0.01389 -0.02593 -0.0276 -0.05186 -0.04687 -0.06829 C -0.06614 -0.08473 -0.08524 -0.09445 -0.11545 -0.09931 C -0.14566 -0.10417 -0.18698 -0.10093 -0.22812 -0.09746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-520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C -0.00816 0.0125 -0.02934 0.05764 -0.04913 0.07546 C -0.06892 0.09328 -0.08802 0.10185 -0.1184 0.10717 C -0.14878 0.1125 -0.19097 0.11088 -0.23107 0.10717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55556E-6 L -0.20798 5.55556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C -0.01389 -0.02593 -0.0276 -0.05186 -0.04687 -0.06829 C -0.06614 -0.08473 -0.08524 -0.09445 -0.11545 -0.09931 C -0.14566 -0.10417 -0.18698 -0.10093 -0.22812 -0.09746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-520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C -0.00816 0.0125 -0.02934 0.05764 -0.04913 0.07546 C -0.06892 0.09328 -0.08802 0.10185 -0.1184 0.10717 C -0.14878 0.1125 -0.19097 0.11088 -0.23107 0.10717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21" grpId="0" animBg="1"/>
      <p:bldP spid="21" grpId="1" animBg="1"/>
      <p:bldP spid="34" grpId="0" animBg="1"/>
      <p:bldP spid="34" grpId="1" animBg="1"/>
      <p:bldP spid="40" grpId="0" animBg="1"/>
      <p:bldP spid="41" grpId="0" animBg="1"/>
      <p:bldP spid="41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3482" y="951712"/>
            <a:ext cx="3560086" cy="2079024"/>
            <a:chOff x="7519" y="1983"/>
            <a:chExt cx="3858" cy="2253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0124" y="2892"/>
              <a:ext cx="1030" cy="571"/>
              <a:chOff x="4163" y="12448"/>
              <a:chExt cx="2237" cy="1675"/>
            </a:xfrm>
          </p:grpSpPr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5091" y="12450"/>
                <a:ext cx="1309" cy="1672"/>
                <a:chOff x="4590" y="12443"/>
                <a:chExt cx="1811" cy="1672"/>
              </a:xfrm>
            </p:grpSpPr>
            <p:sp>
              <p:nvSpPr>
                <p:cNvPr id="29" name="Arc 2792"/>
                <p:cNvSpPr>
                  <a:spLocks/>
                </p:cNvSpPr>
                <p:nvPr/>
              </p:nvSpPr>
              <p:spPr bwMode="auto">
                <a:xfrm>
                  <a:off x="4590" y="12443"/>
                  <a:ext cx="1802" cy="166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8670"/>
                    <a:gd name="T1" fmla="*/ 0 h 21600"/>
                    <a:gd name="T2" fmla="*/ 18670 w 18670"/>
                    <a:gd name="T3" fmla="*/ 10738 h 21600"/>
                    <a:gd name="T4" fmla="*/ 0 w 1867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670" h="21600" fill="none" extrusionOk="0">
                      <a:moveTo>
                        <a:pt x="0" y="-1"/>
                      </a:moveTo>
                      <a:cubicBezTo>
                        <a:pt x="7691" y="-1"/>
                        <a:pt x="14802" y="4089"/>
                        <a:pt x="18670" y="10737"/>
                      </a:cubicBezTo>
                    </a:path>
                    <a:path w="18670" h="21600" stroke="0" extrusionOk="0">
                      <a:moveTo>
                        <a:pt x="0" y="-1"/>
                      </a:moveTo>
                      <a:cubicBezTo>
                        <a:pt x="7691" y="-1"/>
                        <a:pt x="14802" y="4089"/>
                        <a:pt x="18670" y="1073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Arc 2793"/>
                <p:cNvSpPr>
                  <a:spLocks/>
                </p:cNvSpPr>
                <p:nvPr/>
              </p:nvSpPr>
              <p:spPr bwMode="auto">
                <a:xfrm flipV="1">
                  <a:off x="4590" y="12450"/>
                  <a:ext cx="1811" cy="166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8764"/>
                    <a:gd name="T1" fmla="*/ 0 h 21600"/>
                    <a:gd name="T2" fmla="*/ 18764 w 18764"/>
                    <a:gd name="T3" fmla="*/ 10900 h 21600"/>
                    <a:gd name="T4" fmla="*/ 0 w 187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764" h="21600" fill="none" extrusionOk="0">
                      <a:moveTo>
                        <a:pt x="0" y="-1"/>
                      </a:moveTo>
                      <a:cubicBezTo>
                        <a:pt x="7758" y="-1"/>
                        <a:pt x="14920" y="4160"/>
                        <a:pt x="18763" y="10900"/>
                      </a:cubicBezTo>
                    </a:path>
                    <a:path w="18764" h="21600" stroke="0" extrusionOk="0">
                      <a:moveTo>
                        <a:pt x="0" y="-1"/>
                      </a:moveTo>
                      <a:cubicBezTo>
                        <a:pt x="7758" y="-1"/>
                        <a:pt x="14920" y="4160"/>
                        <a:pt x="18763" y="109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4163" y="12448"/>
                <a:ext cx="712" cy="1662"/>
                <a:chOff x="4305" y="13077"/>
                <a:chExt cx="840" cy="1325"/>
              </a:xfrm>
            </p:grpSpPr>
            <p:sp>
              <p:nvSpPr>
                <p:cNvPr id="27" name="Arc 2795"/>
                <p:cNvSpPr>
                  <a:spLocks/>
                </p:cNvSpPr>
                <p:nvPr/>
              </p:nvSpPr>
              <p:spPr bwMode="auto">
                <a:xfrm>
                  <a:off x="4305" y="13077"/>
                  <a:ext cx="840" cy="672"/>
                </a:xfrm>
                <a:custGeom>
                  <a:avLst/>
                  <a:gdLst>
                    <a:gd name="G0" fmla="+- 0 0 0"/>
                    <a:gd name="G1" fmla="+- 17287 0 0"/>
                    <a:gd name="G2" fmla="+- 21600 0 0"/>
                    <a:gd name="T0" fmla="*/ 12951 w 21600"/>
                    <a:gd name="T1" fmla="*/ 0 h 17287"/>
                    <a:gd name="T2" fmla="*/ 21600 w 21600"/>
                    <a:gd name="T3" fmla="*/ 17287 h 17287"/>
                    <a:gd name="T4" fmla="*/ 0 w 21600"/>
                    <a:gd name="T5" fmla="*/ 17287 h 17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7287" fill="none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</a:path>
                    <a:path w="21600" h="17287" stroke="0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  <a:lnTo>
                        <a:pt x="0" y="172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Arc 2796"/>
                <p:cNvSpPr>
                  <a:spLocks/>
                </p:cNvSpPr>
                <p:nvPr/>
              </p:nvSpPr>
              <p:spPr bwMode="auto">
                <a:xfrm flipV="1">
                  <a:off x="4305" y="13730"/>
                  <a:ext cx="840" cy="672"/>
                </a:xfrm>
                <a:custGeom>
                  <a:avLst/>
                  <a:gdLst>
                    <a:gd name="G0" fmla="+- 0 0 0"/>
                    <a:gd name="G1" fmla="+- 17287 0 0"/>
                    <a:gd name="G2" fmla="+- 21600 0 0"/>
                    <a:gd name="T0" fmla="*/ 12951 w 21600"/>
                    <a:gd name="T1" fmla="*/ 0 h 17287"/>
                    <a:gd name="T2" fmla="*/ 21600 w 21600"/>
                    <a:gd name="T3" fmla="*/ 17287 h 17287"/>
                    <a:gd name="T4" fmla="*/ 0 w 21600"/>
                    <a:gd name="T5" fmla="*/ 17287 h 17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7287" fill="none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</a:path>
                    <a:path w="21600" h="17287" stroke="0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  <a:lnTo>
                        <a:pt x="0" y="172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25" name="Line 2797"/>
              <p:cNvCxnSpPr/>
              <p:nvPr/>
            </p:nvCxnSpPr>
            <p:spPr bwMode="auto">
              <a:xfrm>
                <a:off x="4606" y="12450"/>
                <a:ext cx="4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Line 2798"/>
              <p:cNvCxnSpPr/>
              <p:nvPr/>
            </p:nvCxnSpPr>
            <p:spPr bwMode="auto">
              <a:xfrm>
                <a:off x="4591" y="14123"/>
                <a:ext cx="4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6" name="Line 2799"/>
            <p:cNvCxnSpPr/>
            <p:nvPr/>
          </p:nvCxnSpPr>
          <p:spPr bwMode="auto">
            <a:xfrm flipH="1">
              <a:off x="7935" y="2222"/>
              <a:ext cx="11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2800"/>
            <p:cNvCxnSpPr/>
            <p:nvPr/>
          </p:nvCxnSpPr>
          <p:spPr bwMode="auto">
            <a:xfrm flipH="1">
              <a:off x="7935" y="3017"/>
              <a:ext cx="11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2801"/>
            <p:cNvCxnSpPr/>
            <p:nvPr/>
          </p:nvCxnSpPr>
          <p:spPr bwMode="auto">
            <a:xfrm flipH="1">
              <a:off x="7935" y="3767"/>
              <a:ext cx="11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700" y="2552"/>
              <a:ext cx="330" cy="480"/>
            </a:xfrm>
            <a:custGeom>
              <a:avLst/>
              <a:gdLst>
                <a:gd name="T0" fmla="*/ 0 w 330"/>
                <a:gd name="T1" fmla="*/ 480 h 480"/>
                <a:gd name="T2" fmla="*/ 0 w 330"/>
                <a:gd name="T3" fmla="*/ 0 h 480"/>
                <a:gd name="T4" fmla="*/ 330 w 330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480">
                  <a:moveTo>
                    <a:pt x="0" y="480"/>
                  </a:moveTo>
                  <a:lnTo>
                    <a:pt x="0" y="0"/>
                  </a:lnTo>
                  <a:lnTo>
                    <a:pt x="33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700" y="3287"/>
              <a:ext cx="330" cy="480"/>
            </a:xfrm>
            <a:custGeom>
              <a:avLst/>
              <a:gdLst>
                <a:gd name="T0" fmla="*/ 0 w 330"/>
                <a:gd name="T1" fmla="*/ 480 h 480"/>
                <a:gd name="T2" fmla="*/ 0 w 330"/>
                <a:gd name="T3" fmla="*/ 0 h 480"/>
                <a:gd name="T4" fmla="*/ 330 w 330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480">
                  <a:moveTo>
                    <a:pt x="0" y="480"/>
                  </a:moveTo>
                  <a:lnTo>
                    <a:pt x="0" y="0"/>
                  </a:lnTo>
                  <a:lnTo>
                    <a:pt x="33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V="1">
              <a:off x="8370" y="2237"/>
              <a:ext cx="825" cy="1860"/>
            </a:xfrm>
            <a:custGeom>
              <a:avLst/>
              <a:gdLst>
                <a:gd name="T0" fmla="*/ 0 w 330"/>
                <a:gd name="T1" fmla="*/ 480 h 480"/>
                <a:gd name="T2" fmla="*/ 0 w 330"/>
                <a:gd name="T3" fmla="*/ 0 h 480"/>
                <a:gd name="T4" fmla="*/ 330 w 330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480">
                  <a:moveTo>
                    <a:pt x="0" y="480"/>
                  </a:moveTo>
                  <a:lnTo>
                    <a:pt x="0" y="0"/>
                  </a:lnTo>
                  <a:lnTo>
                    <a:pt x="33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Text Box 2805"/>
            <p:cNvSpPr txBox="1">
              <a:spLocks noChangeArrowheads="1"/>
            </p:cNvSpPr>
            <p:nvPr/>
          </p:nvSpPr>
          <p:spPr bwMode="auto">
            <a:xfrm>
              <a:off x="7539" y="1983"/>
              <a:ext cx="50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3" name="Text Box 2806"/>
            <p:cNvSpPr txBox="1">
              <a:spLocks noChangeArrowheads="1"/>
            </p:cNvSpPr>
            <p:nvPr/>
          </p:nvSpPr>
          <p:spPr bwMode="auto">
            <a:xfrm>
              <a:off x="7539" y="2763"/>
              <a:ext cx="50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B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4" name="Text Box 2807"/>
            <p:cNvSpPr txBox="1">
              <a:spLocks noChangeArrowheads="1"/>
            </p:cNvSpPr>
            <p:nvPr/>
          </p:nvSpPr>
          <p:spPr bwMode="auto">
            <a:xfrm>
              <a:off x="7519" y="2023"/>
              <a:ext cx="50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A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cxnSp>
          <p:nvCxnSpPr>
            <p:cNvPr id="15" name="Line 2808"/>
            <p:cNvCxnSpPr/>
            <p:nvPr/>
          </p:nvCxnSpPr>
          <p:spPr bwMode="auto">
            <a:xfrm flipH="1">
              <a:off x="9375" y="3167"/>
              <a:ext cx="10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585" y="2387"/>
              <a:ext cx="817" cy="608"/>
            </a:xfrm>
            <a:custGeom>
              <a:avLst/>
              <a:gdLst>
                <a:gd name="T0" fmla="*/ 0 w 855"/>
                <a:gd name="T1" fmla="*/ 0 h 608"/>
                <a:gd name="T2" fmla="*/ 338 w 855"/>
                <a:gd name="T3" fmla="*/ 0 h 608"/>
                <a:gd name="T4" fmla="*/ 338 w 855"/>
                <a:gd name="T5" fmla="*/ 608 h 608"/>
                <a:gd name="T6" fmla="*/ 855 w 855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5" h="608">
                  <a:moveTo>
                    <a:pt x="0" y="0"/>
                  </a:moveTo>
                  <a:lnTo>
                    <a:pt x="338" y="0"/>
                  </a:lnTo>
                  <a:lnTo>
                    <a:pt x="338" y="608"/>
                  </a:lnTo>
                  <a:lnTo>
                    <a:pt x="855" y="60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V="1">
              <a:off x="9607" y="3339"/>
              <a:ext cx="802" cy="608"/>
            </a:xfrm>
            <a:custGeom>
              <a:avLst/>
              <a:gdLst>
                <a:gd name="T0" fmla="*/ 0 w 855"/>
                <a:gd name="T1" fmla="*/ 0 h 608"/>
                <a:gd name="T2" fmla="*/ 338 w 855"/>
                <a:gd name="T3" fmla="*/ 0 h 608"/>
                <a:gd name="T4" fmla="*/ 338 w 855"/>
                <a:gd name="T5" fmla="*/ 608 h 608"/>
                <a:gd name="T6" fmla="*/ 855 w 855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5" h="608">
                  <a:moveTo>
                    <a:pt x="0" y="0"/>
                  </a:moveTo>
                  <a:lnTo>
                    <a:pt x="338" y="0"/>
                  </a:lnTo>
                  <a:lnTo>
                    <a:pt x="338" y="608"/>
                  </a:lnTo>
                  <a:lnTo>
                    <a:pt x="855" y="60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AutoShape 2811"/>
            <p:cNvSpPr>
              <a:spLocks noChangeArrowheads="1"/>
            </p:cNvSpPr>
            <p:nvPr/>
          </p:nvSpPr>
          <p:spPr bwMode="auto">
            <a:xfrm>
              <a:off x="8936" y="3660"/>
              <a:ext cx="716" cy="576"/>
            </a:xfrm>
            <a:prstGeom prst="flowChartDelay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AutoShape 2812"/>
            <p:cNvSpPr>
              <a:spLocks noChangeArrowheads="1"/>
            </p:cNvSpPr>
            <p:nvPr/>
          </p:nvSpPr>
          <p:spPr bwMode="auto">
            <a:xfrm>
              <a:off x="8936" y="2880"/>
              <a:ext cx="716" cy="576"/>
            </a:xfrm>
            <a:prstGeom prst="flowChartDelay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AutoShape 2813"/>
            <p:cNvSpPr>
              <a:spLocks noChangeArrowheads="1"/>
            </p:cNvSpPr>
            <p:nvPr/>
          </p:nvSpPr>
          <p:spPr bwMode="auto">
            <a:xfrm>
              <a:off x="8936" y="2100"/>
              <a:ext cx="716" cy="576"/>
            </a:xfrm>
            <a:prstGeom prst="flowChartDelay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1" name="Line 2814"/>
            <p:cNvCxnSpPr/>
            <p:nvPr/>
          </p:nvCxnSpPr>
          <p:spPr bwMode="auto">
            <a:xfrm flipH="1">
              <a:off x="11145" y="3174"/>
              <a:ext cx="2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 Box 2815"/>
            <p:cNvSpPr txBox="1">
              <a:spLocks noChangeArrowheads="1"/>
            </p:cNvSpPr>
            <p:nvPr/>
          </p:nvSpPr>
          <p:spPr bwMode="auto">
            <a:xfrm>
              <a:off x="7539" y="3523"/>
              <a:ext cx="50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C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45400" y="2718554"/>
            <a:ext cx="6413639" cy="1826728"/>
            <a:chOff x="0" y="0"/>
            <a:chExt cx="5270500" cy="1501140"/>
          </a:xfrm>
        </p:grpSpPr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813435" y="27940"/>
              <a:ext cx="1031875" cy="4381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813435" y="524510"/>
              <a:ext cx="1031875" cy="4387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813435" y="1017270"/>
              <a:ext cx="1031875" cy="47434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255520" y="27305"/>
              <a:ext cx="3014980" cy="14738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12035" y="50800"/>
              <a:ext cx="1387475" cy="914400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37" name="Line 2819"/>
            <p:cNvCxnSpPr/>
            <p:nvPr/>
          </p:nvCxnSpPr>
          <p:spPr bwMode="auto">
            <a:xfrm>
              <a:off x="4865370" y="777240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Line 2820"/>
            <p:cNvCxnSpPr/>
            <p:nvPr/>
          </p:nvCxnSpPr>
          <p:spPr bwMode="auto">
            <a:xfrm flipH="1">
              <a:off x="3563620" y="505460"/>
              <a:ext cx="2857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Line 2821"/>
            <p:cNvCxnSpPr/>
            <p:nvPr/>
          </p:nvCxnSpPr>
          <p:spPr bwMode="auto">
            <a:xfrm flipH="1">
              <a:off x="251460" y="151765"/>
              <a:ext cx="7334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Line 2822"/>
            <p:cNvCxnSpPr/>
            <p:nvPr/>
          </p:nvCxnSpPr>
          <p:spPr bwMode="auto">
            <a:xfrm flipH="1">
              <a:off x="251460" y="656590"/>
              <a:ext cx="7334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2823"/>
            <p:cNvCxnSpPr/>
            <p:nvPr/>
          </p:nvCxnSpPr>
          <p:spPr bwMode="auto">
            <a:xfrm flipH="1">
              <a:off x="251460" y="1132840"/>
              <a:ext cx="7334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37235" y="361315"/>
              <a:ext cx="209550" cy="304800"/>
            </a:xfrm>
            <a:custGeom>
              <a:avLst/>
              <a:gdLst>
                <a:gd name="T0" fmla="*/ 0 w 330"/>
                <a:gd name="T1" fmla="*/ 480 h 480"/>
                <a:gd name="T2" fmla="*/ 0 w 330"/>
                <a:gd name="T3" fmla="*/ 0 h 480"/>
                <a:gd name="T4" fmla="*/ 330 w 330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480">
                  <a:moveTo>
                    <a:pt x="0" y="480"/>
                  </a:moveTo>
                  <a:lnTo>
                    <a:pt x="0" y="0"/>
                  </a:lnTo>
                  <a:lnTo>
                    <a:pt x="33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37235" y="828040"/>
              <a:ext cx="209550" cy="304800"/>
            </a:xfrm>
            <a:custGeom>
              <a:avLst/>
              <a:gdLst>
                <a:gd name="T0" fmla="*/ 0 w 330"/>
                <a:gd name="T1" fmla="*/ 480 h 480"/>
                <a:gd name="T2" fmla="*/ 0 w 330"/>
                <a:gd name="T3" fmla="*/ 0 h 480"/>
                <a:gd name="T4" fmla="*/ 330 w 330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480">
                  <a:moveTo>
                    <a:pt x="0" y="480"/>
                  </a:moveTo>
                  <a:lnTo>
                    <a:pt x="0" y="0"/>
                  </a:lnTo>
                  <a:lnTo>
                    <a:pt x="33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V="1">
              <a:off x="527685" y="161290"/>
              <a:ext cx="523875" cy="1181100"/>
            </a:xfrm>
            <a:custGeom>
              <a:avLst/>
              <a:gdLst>
                <a:gd name="T0" fmla="*/ 0 w 330"/>
                <a:gd name="T1" fmla="*/ 480 h 480"/>
                <a:gd name="T2" fmla="*/ 0 w 330"/>
                <a:gd name="T3" fmla="*/ 0 h 480"/>
                <a:gd name="T4" fmla="*/ 330 w 330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480">
                  <a:moveTo>
                    <a:pt x="0" y="480"/>
                  </a:moveTo>
                  <a:lnTo>
                    <a:pt x="0" y="0"/>
                  </a:lnTo>
                  <a:lnTo>
                    <a:pt x="33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5" name="Text Box 2827"/>
            <p:cNvSpPr txBox="1">
              <a:spLocks noChangeArrowheads="1"/>
            </p:cNvSpPr>
            <p:nvPr/>
          </p:nvSpPr>
          <p:spPr bwMode="auto">
            <a:xfrm>
              <a:off x="0" y="0"/>
              <a:ext cx="32194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A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46" name="Text Box 2828"/>
            <p:cNvSpPr txBox="1">
              <a:spLocks noChangeArrowheads="1"/>
            </p:cNvSpPr>
            <p:nvPr/>
          </p:nvSpPr>
          <p:spPr bwMode="auto">
            <a:xfrm>
              <a:off x="0" y="495300"/>
              <a:ext cx="32194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B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47" name="Text Box 2829"/>
            <p:cNvSpPr txBox="1">
              <a:spLocks noChangeArrowheads="1"/>
            </p:cNvSpPr>
            <p:nvPr/>
          </p:nvSpPr>
          <p:spPr bwMode="auto">
            <a:xfrm>
              <a:off x="0" y="990600"/>
              <a:ext cx="32194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C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cxnSp>
          <p:nvCxnSpPr>
            <p:cNvPr id="48" name="Line 2830"/>
            <p:cNvCxnSpPr/>
            <p:nvPr/>
          </p:nvCxnSpPr>
          <p:spPr bwMode="auto">
            <a:xfrm flipH="1">
              <a:off x="965835" y="739140"/>
              <a:ext cx="6902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576195" y="256540"/>
              <a:ext cx="531495" cy="147955"/>
            </a:xfrm>
            <a:custGeom>
              <a:avLst/>
              <a:gdLst>
                <a:gd name="T0" fmla="*/ 0 w 855"/>
                <a:gd name="T1" fmla="*/ 0 h 608"/>
                <a:gd name="T2" fmla="*/ 338 w 855"/>
                <a:gd name="T3" fmla="*/ 0 h 608"/>
                <a:gd name="T4" fmla="*/ 338 w 855"/>
                <a:gd name="T5" fmla="*/ 608 h 608"/>
                <a:gd name="T6" fmla="*/ 855 w 855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5" h="608">
                  <a:moveTo>
                    <a:pt x="0" y="0"/>
                  </a:moveTo>
                  <a:lnTo>
                    <a:pt x="338" y="0"/>
                  </a:lnTo>
                  <a:lnTo>
                    <a:pt x="338" y="608"/>
                  </a:lnTo>
                  <a:lnTo>
                    <a:pt x="855" y="60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V="1">
              <a:off x="3947795" y="875030"/>
              <a:ext cx="488315" cy="384810"/>
            </a:xfrm>
            <a:custGeom>
              <a:avLst/>
              <a:gdLst>
                <a:gd name="T0" fmla="*/ 0 w 855"/>
                <a:gd name="T1" fmla="*/ 0 h 608"/>
                <a:gd name="T2" fmla="*/ 338 w 855"/>
                <a:gd name="T3" fmla="*/ 0 h 608"/>
                <a:gd name="T4" fmla="*/ 338 w 855"/>
                <a:gd name="T5" fmla="*/ 608 h 608"/>
                <a:gd name="T6" fmla="*/ 855 w 855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5" h="608">
                  <a:moveTo>
                    <a:pt x="0" y="0"/>
                  </a:moveTo>
                  <a:lnTo>
                    <a:pt x="338" y="0"/>
                  </a:lnTo>
                  <a:lnTo>
                    <a:pt x="338" y="608"/>
                  </a:lnTo>
                  <a:lnTo>
                    <a:pt x="855" y="60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51" name="Line 2834"/>
            <p:cNvCxnSpPr/>
            <p:nvPr/>
          </p:nvCxnSpPr>
          <p:spPr bwMode="auto">
            <a:xfrm flipH="1">
              <a:off x="965835" y="256540"/>
              <a:ext cx="6902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Line 2835"/>
            <p:cNvCxnSpPr/>
            <p:nvPr/>
          </p:nvCxnSpPr>
          <p:spPr bwMode="auto">
            <a:xfrm flipH="1">
              <a:off x="1023620" y="1256665"/>
              <a:ext cx="6324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AutoShape 2837"/>
            <p:cNvSpPr>
              <a:spLocks noChangeArrowheads="1"/>
            </p:cNvSpPr>
            <p:nvPr/>
          </p:nvSpPr>
          <p:spPr bwMode="auto">
            <a:xfrm>
              <a:off x="879475" y="66675"/>
              <a:ext cx="454025" cy="365125"/>
            </a:xfrm>
            <a:prstGeom prst="flowChartDelay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338580" y="201930"/>
              <a:ext cx="93980" cy="9461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879475" y="558800"/>
              <a:ext cx="553085" cy="365125"/>
              <a:chOff x="7109" y="9391"/>
              <a:chExt cx="871" cy="575"/>
            </a:xfrm>
          </p:grpSpPr>
          <p:sp>
            <p:nvSpPr>
              <p:cNvPr id="77" name="AutoShape 2840"/>
              <p:cNvSpPr>
                <a:spLocks noChangeArrowheads="1"/>
              </p:cNvSpPr>
              <p:nvPr/>
            </p:nvSpPr>
            <p:spPr bwMode="auto">
              <a:xfrm>
                <a:off x="7109" y="9391"/>
                <a:ext cx="715" cy="575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8" name="Oval 77"/>
              <p:cNvSpPr>
                <a:spLocks noChangeArrowheads="1"/>
              </p:cNvSpPr>
              <p:nvPr/>
            </p:nvSpPr>
            <p:spPr bwMode="auto">
              <a:xfrm>
                <a:off x="7832" y="9604"/>
                <a:ext cx="148" cy="14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6" name="Group 55"/>
            <p:cNvGrpSpPr>
              <a:grpSpLocks/>
            </p:cNvGrpSpPr>
            <p:nvPr/>
          </p:nvGrpSpPr>
          <p:grpSpPr bwMode="auto">
            <a:xfrm>
              <a:off x="879475" y="1066800"/>
              <a:ext cx="553085" cy="365125"/>
              <a:chOff x="7109" y="9391"/>
              <a:chExt cx="871" cy="575"/>
            </a:xfrm>
          </p:grpSpPr>
          <p:sp>
            <p:nvSpPr>
              <p:cNvPr id="75" name="AutoShape 2843"/>
              <p:cNvSpPr>
                <a:spLocks noChangeArrowheads="1"/>
              </p:cNvSpPr>
              <p:nvPr/>
            </p:nvSpPr>
            <p:spPr bwMode="auto">
              <a:xfrm>
                <a:off x="7109" y="9391"/>
                <a:ext cx="715" cy="575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6" name="Oval 75"/>
              <p:cNvSpPr>
                <a:spLocks noChangeArrowheads="1"/>
              </p:cNvSpPr>
              <p:nvPr/>
            </p:nvSpPr>
            <p:spPr bwMode="auto">
              <a:xfrm>
                <a:off x="7832" y="9604"/>
                <a:ext cx="148" cy="14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57" name="Line 2845"/>
            <p:cNvCxnSpPr/>
            <p:nvPr/>
          </p:nvCxnSpPr>
          <p:spPr bwMode="auto">
            <a:xfrm flipH="1">
              <a:off x="1734185" y="256540"/>
              <a:ext cx="7334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Line 2846"/>
            <p:cNvCxnSpPr/>
            <p:nvPr/>
          </p:nvCxnSpPr>
          <p:spPr bwMode="auto">
            <a:xfrm flipH="1">
              <a:off x="1734185" y="742315"/>
              <a:ext cx="7334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2847"/>
            <p:cNvCxnSpPr/>
            <p:nvPr/>
          </p:nvCxnSpPr>
          <p:spPr bwMode="auto">
            <a:xfrm flipH="1">
              <a:off x="1705610" y="1256665"/>
              <a:ext cx="21767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0" name="Group 59"/>
            <p:cNvGrpSpPr>
              <a:grpSpLocks/>
            </p:cNvGrpSpPr>
            <p:nvPr/>
          </p:nvGrpSpPr>
          <p:grpSpPr bwMode="auto">
            <a:xfrm>
              <a:off x="4436110" y="589915"/>
              <a:ext cx="553085" cy="365125"/>
              <a:chOff x="6924" y="9605"/>
              <a:chExt cx="871" cy="575"/>
            </a:xfrm>
          </p:grpSpPr>
          <p:sp>
            <p:nvSpPr>
              <p:cNvPr id="73" name="AutoShape 2865"/>
              <p:cNvSpPr>
                <a:spLocks noChangeArrowheads="1"/>
              </p:cNvSpPr>
              <p:nvPr/>
            </p:nvSpPr>
            <p:spPr bwMode="auto">
              <a:xfrm>
                <a:off x="6924" y="9605"/>
                <a:ext cx="715" cy="575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4" name="Oval 73"/>
              <p:cNvSpPr>
                <a:spLocks noChangeArrowheads="1"/>
              </p:cNvSpPr>
              <p:nvPr/>
            </p:nvSpPr>
            <p:spPr bwMode="auto">
              <a:xfrm>
                <a:off x="7647" y="9818"/>
                <a:ext cx="148" cy="14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69845" y="589915"/>
              <a:ext cx="531495" cy="152400"/>
            </a:xfrm>
            <a:custGeom>
              <a:avLst/>
              <a:gdLst>
                <a:gd name="T0" fmla="*/ 0 w 855"/>
                <a:gd name="T1" fmla="*/ 0 h 608"/>
                <a:gd name="T2" fmla="*/ 338 w 855"/>
                <a:gd name="T3" fmla="*/ 0 h 608"/>
                <a:gd name="T4" fmla="*/ 338 w 855"/>
                <a:gd name="T5" fmla="*/ 608 h 608"/>
                <a:gd name="T6" fmla="*/ 855 w 855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5" h="608">
                  <a:moveTo>
                    <a:pt x="0" y="0"/>
                  </a:moveTo>
                  <a:lnTo>
                    <a:pt x="338" y="0"/>
                  </a:lnTo>
                  <a:lnTo>
                    <a:pt x="338" y="608"/>
                  </a:lnTo>
                  <a:lnTo>
                    <a:pt x="855" y="60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62" name="Group 61"/>
            <p:cNvGrpSpPr>
              <a:grpSpLocks/>
            </p:cNvGrpSpPr>
            <p:nvPr/>
          </p:nvGrpSpPr>
          <p:grpSpPr bwMode="auto">
            <a:xfrm>
              <a:off x="3010535" y="320675"/>
              <a:ext cx="553085" cy="365125"/>
              <a:chOff x="7109" y="9391"/>
              <a:chExt cx="871" cy="575"/>
            </a:xfrm>
          </p:grpSpPr>
          <p:sp>
            <p:nvSpPr>
              <p:cNvPr id="71" name="AutoShape 2873"/>
              <p:cNvSpPr>
                <a:spLocks noChangeArrowheads="1"/>
              </p:cNvSpPr>
              <p:nvPr/>
            </p:nvSpPr>
            <p:spPr bwMode="auto">
              <a:xfrm>
                <a:off x="7109" y="9391"/>
                <a:ext cx="715" cy="575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2" name="Oval 71"/>
              <p:cNvSpPr>
                <a:spLocks noChangeArrowheads="1"/>
              </p:cNvSpPr>
              <p:nvPr/>
            </p:nvSpPr>
            <p:spPr bwMode="auto">
              <a:xfrm>
                <a:off x="7832" y="9604"/>
                <a:ext cx="148" cy="14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637030" y="208280"/>
              <a:ext cx="93980" cy="9461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637030" y="694055"/>
              <a:ext cx="93980" cy="9461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1637030" y="1202055"/>
              <a:ext cx="93980" cy="9461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2474595" y="209550"/>
              <a:ext cx="93980" cy="9461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2474595" y="695325"/>
              <a:ext cx="93980" cy="9461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3849370" y="461010"/>
              <a:ext cx="93980" cy="9461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3849370" y="1202055"/>
              <a:ext cx="93980" cy="9461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947795" y="505460"/>
              <a:ext cx="488315" cy="156845"/>
            </a:xfrm>
            <a:custGeom>
              <a:avLst/>
              <a:gdLst>
                <a:gd name="T0" fmla="*/ 0 w 855"/>
                <a:gd name="T1" fmla="*/ 0 h 608"/>
                <a:gd name="T2" fmla="*/ 338 w 855"/>
                <a:gd name="T3" fmla="*/ 0 h 608"/>
                <a:gd name="T4" fmla="*/ 338 w 855"/>
                <a:gd name="T5" fmla="*/ 608 h 608"/>
                <a:gd name="T6" fmla="*/ 855 w 855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5" h="608">
                  <a:moveTo>
                    <a:pt x="0" y="0"/>
                  </a:moveTo>
                  <a:lnTo>
                    <a:pt x="338" y="0"/>
                  </a:lnTo>
                  <a:lnTo>
                    <a:pt x="338" y="608"/>
                  </a:lnTo>
                  <a:lnTo>
                    <a:pt x="855" y="60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563822" y="4571819"/>
            <a:ext cx="4527128" cy="1858207"/>
            <a:chOff x="1184" y="2605"/>
            <a:chExt cx="6356" cy="2255"/>
          </a:xfrm>
        </p:grpSpPr>
        <p:cxnSp>
          <p:nvCxnSpPr>
            <p:cNvPr id="80" name="Line 2888"/>
            <p:cNvCxnSpPr/>
            <p:nvPr/>
          </p:nvCxnSpPr>
          <p:spPr bwMode="auto">
            <a:xfrm>
              <a:off x="7060" y="3480"/>
              <a:ext cx="4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Line 2889"/>
            <p:cNvCxnSpPr/>
            <p:nvPr/>
          </p:nvCxnSpPr>
          <p:spPr bwMode="auto">
            <a:xfrm flipH="1">
              <a:off x="4465" y="3361"/>
              <a:ext cx="7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Line 2890"/>
            <p:cNvCxnSpPr/>
            <p:nvPr/>
          </p:nvCxnSpPr>
          <p:spPr bwMode="auto">
            <a:xfrm flipH="1">
              <a:off x="1580" y="2844"/>
              <a:ext cx="11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Line 2891"/>
            <p:cNvCxnSpPr/>
            <p:nvPr/>
          </p:nvCxnSpPr>
          <p:spPr bwMode="auto">
            <a:xfrm flipH="1">
              <a:off x="1580" y="3639"/>
              <a:ext cx="11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Line 2892"/>
            <p:cNvCxnSpPr/>
            <p:nvPr/>
          </p:nvCxnSpPr>
          <p:spPr bwMode="auto">
            <a:xfrm flipH="1">
              <a:off x="1580" y="4389"/>
              <a:ext cx="11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345" y="3174"/>
              <a:ext cx="330" cy="480"/>
            </a:xfrm>
            <a:custGeom>
              <a:avLst/>
              <a:gdLst>
                <a:gd name="T0" fmla="*/ 0 w 330"/>
                <a:gd name="T1" fmla="*/ 480 h 480"/>
                <a:gd name="T2" fmla="*/ 0 w 330"/>
                <a:gd name="T3" fmla="*/ 0 h 480"/>
                <a:gd name="T4" fmla="*/ 330 w 330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480">
                  <a:moveTo>
                    <a:pt x="0" y="480"/>
                  </a:moveTo>
                  <a:lnTo>
                    <a:pt x="0" y="0"/>
                  </a:lnTo>
                  <a:lnTo>
                    <a:pt x="33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345" y="3909"/>
              <a:ext cx="330" cy="480"/>
            </a:xfrm>
            <a:custGeom>
              <a:avLst/>
              <a:gdLst>
                <a:gd name="T0" fmla="*/ 0 w 330"/>
                <a:gd name="T1" fmla="*/ 480 h 480"/>
                <a:gd name="T2" fmla="*/ 0 w 330"/>
                <a:gd name="T3" fmla="*/ 0 h 480"/>
                <a:gd name="T4" fmla="*/ 330 w 330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480">
                  <a:moveTo>
                    <a:pt x="0" y="480"/>
                  </a:moveTo>
                  <a:lnTo>
                    <a:pt x="0" y="0"/>
                  </a:lnTo>
                  <a:lnTo>
                    <a:pt x="33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 flipV="1">
              <a:off x="2015" y="2859"/>
              <a:ext cx="825" cy="1860"/>
            </a:xfrm>
            <a:custGeom>
              <a:avLst/>
              <a:gdLst>
                <a:gd name="T0" fmla="*/ 0 w 330"/>
                <a:gd name="T1" fmla="*/ 480 h 480"/>
                <a:gd name="T2" fmla="*/ 0 w 330"/>
                <a:gd name="T3" fmla="*/ 0 h 480"/>
                <a:gd name="T4" fmla="*/ 330 w 330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480">
                  <a:moveTo>
                    <a:pt x="0" y="480"/>
                  </a:moveTo>
                  <a:lnTo>
                    <a:pt x="0" y="0"/>
                  </a:lnTo>
                  <a:lnTo>
                    <a:pt x="33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8" name="Text Box 2896"/>
            <p:cNvSpPr txBox="1">
              <a:spLocks noChangeArrowheads="1"/>
            </p:cNvSpPr>
            <p:nvPr/>
          </p:nvSpPr>
          <p:spPr bwMode="auto">
            <a:xfrm>
              <a:off x="1184" y="2605"/>
              <a:ext cx="50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A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89" name="Text Box 2897"/>
            <p:cNvSpPr txBox="1">
              <a:spLocks noChangeArrowheads="1"/>
            </p:cNvSpPr>
            <p:nvPr/>
          </p:nvSpPr>
          <p:spPr bwMode="auto">
            <a:xfrm>
              <a:off x="1184" y="3385"/>
              <a:ext cx="50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B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90" name="Text Box 2898"/>
            <p:cNvSpPr txBox="1">
              <a:spLocks noChangeArrowheads="1"/>
            </p:cNvSpPr>
            <p:nvPr/>
          </p:nvSpPr>
          <p:spPr bwMode="auto">
            <a:xfrm>
              <a:off x="1184" y="4165"/>
              <a:ext cx="50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C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275" y="2994"/>
              <a:ext cx="837" cy="208"/>
            </a:xfrm>
            <a:custGeom>
              <a:avLst/>
              <a:gdLst>
                <a:gd name="T0" fmla="*/ 0 w 855"/>
                <a:gd name="T1" fmla="*/ 0 h 608"/>
                <a:gd name="T2" fmla="*/ 338 w 855"/>
                <a:gd name="T3" fmla="*/ 0 h 608"/>
                <a:gd name="T4" fmla="*/ 338 w 855"/>
                <a:gd name="T5" fmla="*/ 608 h 608"/>
                <a:gd name="T6" fmla="*/ 855 w 855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5" h="608">
                  <a:moveTo>
                    <a:pt x="0" y="0"/>
                  </a:moveTo>
                  <a:lnTo>
                    <a:pt x="338" y="0"/>
                  </a:lnTo>
                  <a:lnTo>
                    <a:pt x="338" y="608"/>
                  </a:lnTo>
                  <a:lnTo>
                    <a:pt x="855" y="60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 flipV="1">
              <a:off x="5842" y="3641"/>
              <a:ext cx="802" cy="948"/>
            </a:xfrm>
            <a:custGeom>
              <a:avLst/>
              <a:gdLst>
                <a:gd name="T0" fmla="*/ 0 w 855"/>
                <a:gd name="T1" fmla="*/ 0 h 608"/>
                <a:gd name="T2" fmla="*/ 338 w 855"/>
                <a:gd name="T3" fmla="*/ 0 h 608"/>
                <a:gd name="T4" fmla="*/ 338 w 855"/>
                <a:gd name="T5" fmla="*/ 608 h 608"/>
                <a:gd name="T6" fmla="*/ 855 w 855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5" h="608">
                  <a:moveTo>
                    <a:pt x="0" y="0"/>
                  </a:moveTo>
                  <a:lnTo>
                    <a:pt x="338" y="0"/>
                  </a:lnTo>
                  <a:lnTo>
                    <a:pt x="338" y="608"/>
                  </a:lnTo>
                  <a:lnTo>
                    <a:pt x="855" y="60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93" name="Line 2901"/>
            <p:cNvCxnSpPr/>
            <p:nvPr/>
          </p:nvCxnSpPr>
          <p:spPr bwMode="auto">
            <a:xfrm flipH="1">
              <a:off x="5940" y="3361"/>
              <a:ext cx="7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Line 2902"/>
            <p:cNvCxnSpPr/>
            <p:nvPr/>
          </p:nvCxnSpPr>
          <p:spPr bwMode="auto">
            <a:xfrm flipH="1">
              <a:off x="2795" y="4584"/>
              <a:ext cx="10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5" name="Group 94"/>
            <p:cNvGrpSpPr>
              <a:grpSpLocks/>
            </p:cNvGrpSpPr>
            <p:nvPr/>
          </p:nvGrpSpPr>
          <p:grpSpPr bwMode="auto">
            <a:xfrm>
              <a:off x="2569" y="2710"/>
              <a:ext cx="871" cy="575"/>
              <a:chOff x="7109" y="9391"/>
              <a:chExt cx="871" cy="575"/>
            </a:xfrm>
          </p:grpSpPr>
          <p:sp>
            <p:nvSpPr>
              <p:cNvPr id="114" name="AutoShape 2904"/>
              <p:cNvSpPr>
                <a:spLocks noChangeArrowheads="1"/>
              </p:cNvSpPr>
              <p:nvPr/>
            </p:nvSpPr>
            <p:spPr bwMode="auto">
              <a:xfrm>
                <a:off x="7109" y="9391"/>
                <a:ext cx="715" cy="575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5" name="Oval 114"/>
              <p:cNvSpPr>
                <a:spLocks noChangeArrowheads="1"/>
              </p:cNvSpPr>
              <p:nvPr/>
            </p:nvSpPr>
            <p:spPr bwMode="auto">
              <a:xfrm>
                <a:off x="7832" y="9604"/>
                <a:ext cx="148" cy="14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6" name="Group 95"/>
            <p:cNvGrpSpPr>
              <a:grpSpLocks/>
            </p:cNvGrpSpPr>
            <p:nvPr/>
          </p:nvGrpSpPr>
          <p:grpSpPr bwMode="auto">
            <a:xfrm>
              <a:off x="2569" y="4285"/>
              <a:ext cx="871" cy="575"/>
              <a:chOff x="7109" y="9391"/>
              <a:chExt cx="871" cy="575"/>
            </a:xfrm>
          </p:grpSpPr>
          <p:sp>
            <p:nvSpPr>
              <p:cNvPr id="112" name="AutoShape 2907"/>
              <p:cNvSpPr>
                <a:spLocks noChangeArrowheads="1"/>
              </p:cNvSpPr>
              <p:nvPr/>
            </p:nvSpPr>
            <p:spPr bwMode="auto">
              <a:xfrm>
                <a:off x="7109" y="9391"/>
                <a:ext cx="715" cy="575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3" name="Oval 112"/>
              <p:cNvSpPr>
                <a:spLocks noChangeArrowheads="1"/>
              </p:cNvSpPr>
              <p:nvPr/>
            </p:nvSpPr>
            <p:spPr bwMode="auto">
              <a:xfrm>
                <a:off x="7832" y="9604"/>
                <a:ext cx="148" cy="14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97" name="Line 2909"/>
            <p:cNvCxnSpPr/>
            <p:nvPr/>
          </p:nvCxnSpPr>
          <p:spPr bwMode="auto">
            <a:xfrm flipH="1">
              <a:off x="3765" y="4584"/>
              <a:ext cx="213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8" name="Group 97"/>
            <p:cNvGrpSpPr>
              <a:grpSpLocks/>
            </p:cNvGrpSpPr>
            <p:nvPr/>
          </p:nvGrpSpPr>
          <p:grpSpPr bwMode="auto">
            <a:xfrm>
              <a:off x="6404" y="3185"/>
              <a:ext cx="871" cy="575"/>
              <a:chOff x="6924" y="9605"/>
              <a:chExt cx="871" cy="575"/>
            </a:xfrm>
          </p:grpSpPr>
          <p:sp>
            <p:nvSpPr>
              <p:cNvPr id="110" name="AutoShape 2911"/>
              <p:cNvSpPr>
                <a:spLocks noChangeArrowheads="1"/>
              </p:cNvSpPr>
              <p:nvPr/>
            </p:nvSpPr>
            <p:spPr bwMode="auto">
              <a:xfrm>
                <a:off x="6924" y="9605"/>
                <a:ext cx="715" cy="575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1" name="Oval 110"/>
              <p:cNvSpPr>
                <a:spLocks noChangeArrowheads="1"/>
              </p:cNvSpPr>
              <p:nvPr/>
            </p:nvSpPr>
            <p:spPr bwMode="auto">
              <a:xfrm>
                <a:off x="7647" y="9818"/>
                <a:ext cx="148" cy="14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99" name="Freeform 98"/>
            <p:cNvSpPr>
              <a:spLocks/>
            </p:cNvSpPr>
            <p:nvPr/>
          </p:nvSpPr>
          <p:spPr bwMode="auto">
            <a:xfrm flipV="1">
              <a:off x="3295" y="3494"/>
              <a:ext cx="837" cy="288"/>
            </a:xfrm>
            <a:custGeom>
              <a:avLst/>
              <a:gdLst>
                <a:gd name="T0" fmla="*/ 0 w 855"/>
                <a:gd name="T1" fmla="*/ 0 h 608"/>
                <a:gd name="T2" fmla="*/ 338 w 855"/>
                <a:gd name="T3" fmla="*/ 0 h 608"/>
                <a:gd name="T4" fmla="*/ 338 w 855"/>
                <a:gd name="T5" fmla="*/ 608 h 608"/>
                <a:gd name="T6" fmla="*/ 855 w 855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5" h="608">
                  <a:moveTo>
                    <a:pt x="0" y="0"/>
                  </a:moveTo>
                  <a:lnTo>
                    <a:pt x="338" y="0"/>
                  </a:lnTo>
                  <a:lnTo>
                    <a:pt x="338" y="608"/>
                  </a:lnTo>
                  <a:lnTo>
                    <a:pt x="855" y="60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100" name="Group 99"/>
            <p:cNvGrpSpPr>
              <a:grpSpLocks/>
            </p:cNvGrpSpPr>
            <p:nvPr/>
          </p:nvGrpSpPr>
          <p:grpSpPr bwMode="auto">
            <a:xfrm>
              <a:off x="3959" y="3070"/>
              <a:ext cx="871" cy="575"/>
              <a:chOff x="7109" y="9391"/>
              <a:chExt cx="871" cy="575"/>
            </a:xfrm>
          </p:grpSpPr>
          <p:sp>
            <p:nvSpPr>
              <p:cNvPr id="108" name="AutoShape 2915"/>
              <p:cNvSpPr>
                <a:spLocks noChangeArrowheads="1"/>
              </p:cNvSpPr>
              <p:nvPr/>
            </p:nvSpPr>
            <p:spPr bwMode="auto">
              <a:xfrm>
                <a:off x="7109" y="9391"/>
                <a:ext cx="715" cy="575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9" name="Oval 108"/>
              <p:cNvSpPr>
                <a:spLocks noChangeArrowheads="1"/>
              </p:cNvSpPr>
              <p:nvPr/>
            </p:nvSpPr>
            <p:spPr bwMode="auto">
              <a:xfrm>
                <a:off x="7832" y="9604"/>
                <a:ext cx="148" cy="14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1" name="Group 100"/>
            <p:cNvGrpSpPr>
              <a:grpSpLocks/>
            </p:cNvGrpSpPr>
            <p:nvPr/>
          </p:nvGrpSpPr>
          <p:grpSpPr bwMode="auto">
            <a:xfrm>
              <a:off x="4975" y="3085"/>
              <a:ext cx="1260" cy="575"/>
              <a:chOff x="3375" y="3181"/>
              <a:chExt cx="1260" cy="575"/>
            </a:xfrm>
          </p:grpSpPr>
          <p:sp>
            <p:nvSpPr>
              <p:cNvPr id="105" name="Rectangle 104"/>
              <p:cNvSpPr>
                <a:spLocks noChangeArrowheads="1"/>
              </p:cNvSpPr>
              <p:nvPr/>
            </p:nvSpPr>
            <p:spPr bwMode="auto">
              <a:xfrm>
                <a:off x="3375" y="3301"/>
                <a:ext cx="476" cy="33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6" name="AutoShape 2919"/>
              <p:cNvSpPr>
                <a:spLocks noChangeArrowheads="1"/>
              </p:cNvSpPr>
              <p:nvPr/>
            </p:nvSpPr>
            <p:spPr bwMode="auto">
              <a:xfrm>
                <a:off x="3764" y="3181"/>
                <a:ext cx="715" cy="575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7" name="Oval 106"/>
              <p:cNvSpPr>
                <a:spLocks noChangeArrowheads="1"/>
              </p:cNvSpPr>
              <p:nvPr/>
            </p:nvSpPr>
            <p:spPr bwMode="auto">
              <a:xfrm>
                <a:off x="4487" y="3394"/>
                <a:ext cx="148" cy="14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2" name="Group 101"/>
            <p:cNvGrpSpPr>
              <a:grpSpLocks/>
            </p:cNvGrpSpPr>
            <p:nvPr/>
          </p:nvGrpSpPr>
          <p:grpSpPr bwMode="auto">
            <a:xfrm>
              <a:off x="2569" y="3505"/>
              <a:ext cx="871" cy="575"/>
              <a:chOff x="7109" y="9391"/>
              <a:chExt cx="871" cy="575"/>
            </a:xfrm>
          </p:grpSpPr>
          <p:sp>
            <p:nvSpPr>
              <p:cNvPr id="103" name="AutoShape 2922"/>
              <p:cNvSpPr>
                <a:spLocks noChangeArrowheads="1"/>
              </p:cNvSpPr>
              <p:nvPr/>
            </p:nvSpPr>
            <p:spPr bwMode="auto">
              <a:xfrm>
                <a:off x="7109" y="9391"/>
                <a:ext cx="715" cy="575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4" name="Oval 103"/>
              <p:cNvSpPr>
                <a:spLocks noChangeArrowheads="1"/>
              </p:cNvSpPr>
              <p:nvPr/>
            </p:nvSpPr>
            <p:spPr bwMode="auto">
              <a:xfrm>
                <a:off x="7832" y="9604"/>
                <a:ext cx="148" cy="14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17" name="TextBox 116"/>
          <p:cNvSpPr txBox="1"/>
          <p:nvPr/>
        </p:nvSpPr>
        <p:spPr>
          <a:xfrm>
            <a:off x="1185877" y="443047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Calling All NANDs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6890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1185877" y="443047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Calling All NANDs</a:t>
            </a:r>
            <a:endParaRPr lang="en-US" sz="4000" b="1" dirty="0"/>
          </a:p>
        </p:txBody>
      </p:sp>
      <p:grpSp>
        <p:nvGrpSpPr>
          <p:cNvPr id="116" name="Group 115"/>
          <p:cNvGrpSpPr>
            <a:grpSpLocks/>
          </p:cNvGrpSpPr>
          <p:nvPr/>
        </p:nvGrpSpPr>
        <p:grpSpPr bwMode="auto">
          <a:xfrm>
            <a:off x="668397" y="1282492"/>
            <a:ext cx="3899535" cy="1423824"/>
            <a:chOff x="2840" y="4575"/>
            <a:chExt cx="6141" cy="1925"/>
          </a:xfrm>
        </p:grpSpPr>
        <p:cxnSp>
          <p:nvCxnSpPr>
            <p:cNvPr id="118" name="Line 2925"/>
            <p:cNvCxnSpPr/>
            <p:nvPr/>
          </p:nvCxnSpPr>
          <p:spPr bwMode="auto">
            <a:xfrm>
              <a:off x="6921" y="5106"/>
              <a:ext cx="7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3301" y="5206"/>
              <a:ext cx="2840" cy="1020"/>
            </a:xfrm>
            <a:custGeom>
              <a:avLst/>
              <a:gdLst>
                <a:gd name="T0" fmla="*/ 0 w 2840"/>
                <a:gd name="T1" fmla="*/ 1020 h 1020"/>
                <a:gd name="T2" fmla="*/ 2160 w 2840"/>
                <a:gd name="T3" fmla="*/ 1020 h 1020"/>
                <a:gd name="T4" fmla="*/ 2160 w 2840"/>
                <a:gd name="T5" fmla="*/ 0 h 1020"/>
                <a:gd name="T6" fmla="*/ 2840 w 2840"/>
                <a:gd name="T7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0" h="1020">
                  <a:moveTo>
                    <a:pt x="0" y="1020"/>
                  </a:moveTo>
                  <a:lnTo>
                    <a:pt x="2160" y="1020"/>
                  </a:lnTo>
                  <a:lnTo>
                    <a:pt x="2160" y="0"/>
                  </a:lnTo>
                  <a:lnTo>
                    <a:pt x="28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20" name="Line 2927"/>
            <p:cNvCxnSpPr/>
            <p:nvPr/>
          </p:nvCxnSpPr>
          <p:spPr bwMode="auto">
            <a:xfrm>
              <a:off x="5061" y="4946"/>
              <a:ext cx="1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" name="Text Box 2928"/>
            <p:cNvSpPr txBox="1">
              <a:spLocks noChangeArrowheads="1"/>
            </p:cNvSpPr>
            <p:nvPr/>
          </p:nvSpPr>
          <p:spPr bwMode="auto">
            <a:xfrm>
              <a:off x="2860" y="5275"/>
              <a:ext cx="50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B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22" name="Text Box 2929"/>
            <p:cNvSpPr txBox="1">
              <a:spLocks noChangeArrowheads="1"/>
            </p:cNvSpPr>
            <p:nvPr/>
          </p:nvSpPr>
          <p:spPr bwMode="auto">
            <a:xfrm>
              <a:off x="2840" y="4575"/>
              <a:ext cx="50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A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23" name="Text Box 2930"/>
            <p:cNvSpPr txBox="1">
              <a:spLocks noChangeArrowheads="1"/>
            </p:cNvSpPr>
            <p:nvPr/>
          </p:nvSpPr>
          <p:spPr bwMode="auto">
            <a:xfrm>
              <a:off x="2840" y="5975"/>
              <a:ext cx="50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C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grpSp>
          <p:nvGrpSpPr>
            <p:cNvPr id="124" name="Group 123"/>
            <p:cNvGrpSpPr>
              <a:grpSpLocks/>
            </p:cNvGrpSpPr>
            <p:nvPr/>
          </p:nvGrpSpPr>
          <p:grpSpPr bwMode="auto">
            <a:xfrm>
              <a:off x="3816" y="5991"/>
              <a:ext cx="568" cy="509"/>
              <a:chOff x="6995" y="5625"/>
              <a:chExt cx="568" cy="509"/>
            </a:xfrm>
          </p:grpSpPr>
          <p:sp>
            <p:nvSpPr>
              <p:cNvPr id="163" name="AutoShape 2932"/>
              <p:cNvSpPr>
                <a:spLocks noChangeArrowheads="1"/>
              </p:cNvSpPr>
              <p:nvPr/>
            </p:nvSpPr>
            <p:spPr bwMode="auto">
              <a:xfrm rot="5400000">
                <a:off x="6960" y="5660"/>
                <a:ext cx="509" cy="44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4" name="Oval 163"/>
              <p:cNvSpPr>
                <a:spLocks noChangeArrowheads="1"/>
              </p:cNvSpPr>
              <p:nvPr/>
            </p:nvSpPr>
            <p:spPr bwMode="auto">
              <a:xfrm>
                <a:off x="7420" y="5800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125" name="Line 2934"/>
            <p:cNvCxnSpPr/>
            <p:nvPr/>
          </p:nvCxnSpPr>
          <p:spPr bwMode="auto">
            <a:xfrm>
              <a:off x="3281" y="4806"/>
              <a:ext cx="1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3261" y="5066"/>
              <a:ext cx="1360" cy="440"/>
            </a:xfrm>
            <a:custGeom>
              <a:avLst/>
              <a:gdLst>
                <a:gd name="T0" fmla="*/ 0 w 1420"/>
                <a:gd name="T1" fmla="*/ 440 h 440"/>
                <a:gd name="T2" fmla="*/ 620 w 1420"/>
                <a:gd name="T3" fmla="*/ 440 h 440"/>
                <a:gd name="T4" fmla="*/ 620 w 1420"/>
                <a:gd name="T5" fmla="*/ 0 h 440"/>
                <a:gd name="T6" fmla="*/ 1420 w 1420"/>
                <a:gd name="T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440">
                  <a:moveTo>
                    <a:pt x="0" y="440"/>
                  </a:moveTo>
                  <a:lnTo>
                    <a:pt x="620" y="440"/>
                  </a:lnTo>
                  <a:lnTo>
                    <a:pt x="620" y="0"/>
                  </a:lnTo>
                  <a:lnTo>
                    <a:pt x="142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7" name="AutoShape 2936"/>
            <p:cNvSpPr>
              <a:spLocks noChangeArrowheads="1"/>
            </p:cNvSpPr>
            <p:nvPr/>
          </p:nvSpPr>
          <p:spPr bwMode="auto">
            <a:xfrm>
              <a:off x="4457" y="4652"/>
              <a:ext cx="716" cy="576"/>
            </a:xfrm>
            <a:prstGeom prst="flowChartDelay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128" name="Group 127"/>
            <p:cNvGrpSpPr>
              <a:grpSpLocks/>
            </p:cNvGrpSpPr>
            <p:nvPr/>
          </p:nvGrpSpPr>
          <p:grpSpPr bwMode="auto">
            <a:xfrm>
              <a:off x="5825" y="4824"/>
              <a:ext cx="1179" cy="571"/>
              <a:chOff x="4264" y="4618"/>
              <a:chExt cx="1179" cy="571"/>
            </a:xfrm>
          </p:grpSpPr>
          <p:grpSp>
            <p:nvGrpSpPr>
              <p:cNvPr id="153" name="Group 152"/>
              <p:cNvGrpSpPr>
                <a:grpSpLocks/>
              </p:cNvGrpSpPr>
              <p:nvPr/>
            </p:nvGrpSpPr>
            <p:grpSpPr bwMode="auto">
              <a:xfrm>
                <a:off x="4264" y="4618"/>
                <a:ext cx="1030" cy="571"/>
                <a:chOff x="4163" y="12448"/>
                <a:chExt cx="2237" cy="1675"/>
              </a:xfrm>
            </p:grpSpPr>
            <p:grpSp>
              <p:nvGrpSpPr>
                <p:cNvPr id="155" name="Group 154"/>
                <p:cNvGrpSpPr>
                  <a:grpSpLocks/>
                </p:cNvGrpSpPr>
                <p:nvPr/>
              </p:nvGrpSpPr>
              <p:grpSpPr bwMode="auto">
                <a:xfrm>
                  <a:off x="5091" y="12450"/>
                  <a:ext cx="1309" cy="1672"/>
                  <a:chOff x="4590" y="12443"/>
                  <a:chExt cx="1811" cy="1672"/>
                </a:xfrm>
              </p:grpSpPr>
              <p:sp>
                <p:nvSpPr>
                  <p:cNvPr id="161" name="Arc 2940"/>
                  <p:cNvSpPr>
                    <a:spLocks/>
                  </p:cNvSpPr>
                  <p:nvPr/>
                </p:nvSpPr>
                <p:spPr bwMode="auto">
                  <a:xfrm>
                    <a:off x="4590" y="12443"/>
                    <a:ext cx="1802" cy="16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8670"/>
                      <a:gd name="T1" fmla="*/ 0 h 21600"/>
                      <a:gd name="T2" fmla="*/ 18670 w 18670"/>
                      <a:gd name="T3" fmla="*/ 10738 h 21600"/>
                      <a:gd name="T4" fmla="*/ 0 w 1867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670" h="21600" fill="none" extrusionOk="0">
                        <a:moveTo>
                          <a:pt x="0" y="-1"/>
                        </a:moveTo>
                        <a:cubicBezTo>
                          <a:pt x="7691" y="-1"/>
                          <a:pt x="14802" y="4089"/>
                          <a:pt x="18670" y="10737"/>
                        </a:cubicBezTo>
                      </a:path>
                      <a:path w="18670" h="21600" stroke="0" extrusionOk="0">
                        <a:moveTo>
                          <a:pt x="0" y="-1"/>
                        </a:moveTo>
                        <a:cubicBezTo>
                          <a:pt x="7691" y="-1"/>
                          <a:pt x="14802" y="4089"/>
                          <a:pt x="18670" y="1073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Arc 2941"/>
                  <p:cNvSpPr>
                    <a:spLocks/>
                  </p:cNvSpPr>
                  <p:nvPr/>
                </p:nvSpPr>
                <p:spPr bwMode="auto">
                  <a:xfrm flipV="1">
                    <a:off x="4590" y="12450"/>
                    <a:ext cx="1811" cy="16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8764"/>
                      <a:gd name="T1" fmla="*/ 0 h 21600"/>
                      <a:gd name="T2" fmla="*/ 18764 w 18764"/>
                      <a:gd name="T3" fmla="*/ 10900 h 21600"/>
                      <a:gd name="T4" fmla="*/ 0 w 1876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764" h="21600" fill="none" extrusionOk="0">
                        <a:moveTo>
                          <a:pt x="0" y="-1"/>
                        </a:moveTo>
                        <a:cubicBezTo>
                          <a:pt x="7758" y="-1"/>
                          <a:pt x="14920" y="4160"/>
                          <a:pt x="18763" y="10900"/>
                        </a:cubicBezTo>
                      </a:path>
                      <a:path w="18764" h="21600" stroke="0" extrusionOk="0">
                        <a:moveTo>
                          <a:pt x="0" y="-1"/>
                        </a:moveTo>
                        <a:cubicBezTo>
                          <a:pt x="7758" y="-1"/>
                          <a:pt x="14920" y="4160"/>
                          <a:pt x="18763" y="109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6" name="Group 155"/>
                <p:cNvGrpSpPr>
                  <a:grpSpLocks/>
                </p:cNvGrpSpPr>
                <p:nvPr/>
              </p:nvGrpSpPr>
              <p:grpSpPr bwMode="auto">
                <a:xfrm>
                  <a:off x="4163" y="12448"/>
                  <a:ext cx="712" cy="1662"/>
                  <a:chOff x="4305" y="13077"/>
                  <a:chExt cx="840" cy="1325"/>
                </a:xfrm>
              </p:grpSpPr>
              <p:sp>
                <p:nvSpPr>
                  <p:cNvPr id="159" name="Arc 2943"/>
                  <p:cNvSpPr>
                    <a:spLocks/>
                  </p:cNvSpPr>
                  <p:nvPr/>
                </p:nvSpPr>
                <p:spPr bwMode="auto">
                  <a:xfrm>
                    <a:off x="4305" y="13077"/>
                    <a:ext cx="840" cy="672"/>
                  </a:xfrm>
                  <a:custGeom>
                    <a:avLst/>
                    <a:gdLst>
                      <a:gd name="G0" fmla="+- 0 0 0"/>
                      <a:gd name="G1" fmla="+- 17287 0 0"/>
                      <a:gd name="G2" fmla="+- 21600 0 0"/>
                      <a:gd name="T0" fmla="*/ 12951 w 21600"/>
                      <a:gd name="T1" fmla="*/ 0 h 17287"/>
                      <a:gd name="T2" fmla="*/ 21600 w 21600"/>
                      <a:gd name="T3" fmla="*/ 17287 h 17287"/>
                      <a:gd name="T4" fmla="*/ 0 w 21600"/>
                      <a:gd name="T5" fmla="*/ 17287 h 17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7287" fill="none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</a:path>
                      <a:path w="21600" h="17287" stroke="0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  <a:lnTo>
                          <a:pt x="0" y="1728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Arc 2944"/>
                  <p:cNvSpPr>
                    <a:spLocks/>
                  </p:cNvSpPr>
                  <p:nvPr/>
                </p:nvSpPr>
                <p:spPr bwMode="auto">
                  <a:xfrm flipV="1">
                    <a:off x="4305" y="13730"/>
                    <a:ext cx="840" cy="672"/>
                  </a:xfrm>
                  <a:custGeom>
                    <a:avLst/>
                    <a:gdLst>
                      <a:gd name="G0" fmla="+- 0 0 0"/>
                      <a:gd name="G1" fmla="+- 17287 0 0"/>
                      <a:gd name="G2" fmla="+- 21600 0 0"/>
                      <a:gd name="T0" fmla="*/ 12951 w 21600"/>
                      <a:gd name="T1" fmla="*/ 0 h 17287"/>
                      <a:gd name="T2" fmla="*/ 21600 w 21600"/>
                      <a:gd name="T3" fmla="*/ 17287 h 17287"/>
                      <a:gd name="T4" fmla="*/ 0 w 21600"/>
                      <a:gd name="T5" fmla="*/ 17287 h 17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7287" fill="none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</a:path>
                      <a:path w="21600" h="17287" stroke="0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  <a:lnTo>
                          <a:pt x="0" y="1728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157" name="Line 2945"/>
                <p:cNvCxnSpPr/>
                <p:nvPr/>
              </p:nvCxnSpPr>
              <p:spPr bwMode="auto">
                <a:xfrm>
                  <a:off x="4606" y="12450"/>
                  <a:ext cx="49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8" name="Line 2946"/>
                <p:cNvCxnSpPr/>
                <p:nvPr/>
              </p:nvCxnSpPr>
              <p:spPr bwMode="auto">
                <a:xfrm>
                  <a:off x="4591" y="14123"/>
                  <a:ext cx="49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54" name="Oval 153"/>
              <p:cNvSpPr>
                <a:spLocks noChangeArrowheads="1"/>
              </p:cNvSpPr>
              <p:nvPr/>
            </p:nvSpPr>
            <p:spPr bwMode="auto">
              <a:xfrm>
                <a:off x="5300" y="4840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129" name="Line 2948"/>
            <p:cNvCxnSpPr/>
            <p:nvPr/>
          </p:nvCxnSpPr>
          <p:spPr bwMode="auto">
            <a:xfrm>
              <a:off x="5461" y="6226"/>
              <a:ext cx="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3861" y="5506"/>
              <a:ext cx="2220" cy="440"/>
            </a:xfrm>
            <a:custGeom>
              <a:avLst/>
              <a:gdLst>
                <a:gd name="T0" fmla="*/ 2220 w 2220"/>
                <a:gd name="T1" fmla="*/ 460 h 460"/>
                <a:gd name="T2" fmla="*/ 940 w 2220"/>
                <a:gd name="T3" fmla="*/ 460 h 460"/>
                <a:gd name="T4" fmla="*/ 940 w 2220"/>
                <a:gd name="T5" fmla="*/ 0 h 460"/>
                <a:gd name="T6" fmla="*/ 0 w 2220"/>
                <a:gd name="T7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0" h="460">
                  <a:moveTo>
                    <a:pt x="2220" y="460"/>
                  </a:moveTo>
                  <a:lnTo>
                    <a:pt x="940" y="460"/>
                  </a:lnTo>
                  <a:lnTo>
                    <a:pt x="94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6841" y="5386"/>
              <a:ext cx="800" cy="740"/>
            </a:xfrm>
            <a:custGeom>
              <a:avLst/>
              <a:gdLst>
                <a:gd name="T0" fmla="*/ 0 w 700"/>
                <a:gd name="T1" fmla="*/ 760 h 760"/>
                <a:gd name="T2" fmla="*/ 420 w 700"/>
                <a:gd name="T3" fmla="*/ 760 h 760"/>
                <a:gd name="T4" fmla="*/ 420 w 700"/>
                <a:gd name="T5" fmla="*/ 0 h 760"/>
                <a:gd name="T6" fmla="*/ 700 w 700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0" h="760">
                  <a:moveTo>
                    <a:pt x="0" y="760"/>
                  </a:moveTo>
                  <a:lnTo>
                    <a:pt x="420" y="760"/>
                  </a:lnTo>
                  <a:lnTo>
                    <a:pt x="420" y="0"/>
                  </a:lnTo>
                  <a:lnTo>
                    <a:pt x="70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32" name="Line 2951"/>
            <p:cNvCxnSpPr/>
            <p:nvPr/>
          </p:nvCxnSpPr>
          <p:spPr bwMode="auto">
            <a:xfrm>
              <a:off x="8401" y="5246"/>
              <a:ext cx="5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3" name="Group 132"/>
            <p:cNvGrpSpPr>
              <a:grpSpLocks/>
            </p:cNvGrpSpPr>
            <p:nvPr/>
          </p:nvGrpSpPr>
          <p:grpSpPr bwMode="auto">
            <a:xfrm>
              <a:off x="7365" y="4964"/>
              <a:ext cx="1030" cy="571"/>
              <a:chOff x="4163" y="12448"/>
              <a:chExt cx="2237" cy="1675"/>
            </a:xfrm>
          </p:grpSpPr>
          <p:grpSp>
            <p:nvGrpSpPr>
              <p:cNvPr id="145" name="Group 144"/>
              <p:cNvGrpSpPr>
                <a:grpSpLocks/>
              </p:cNvGrpSpPr>
              <p:nvPr/>
            </p:nvGrpSpPr>
            <p:grpSpPr bwMode="auto">
              <a:xfrm>
                <a:off x="5091" y="12450"/>
                <a:ext cx="1309" cy="1672"/>
                <a:chOff x="4590" y="12443"/>
                <a:chExt cx="1811" cy="1672"/>
              </a:xfrm>
            </p:grpSpPr>
            <p:sp>
              <p:nvSpPr>
                <p:cNvPr id="151" name="Arc 2954"/>
                <p:cNvSpPr>
                  <a:spLocks/>
                </p:cNvSpPr>
                <p:nvPr/>
              </p:nvSpPr>
              <p:spPr bwMode="auto">
                <a:xfrm>
                  <a:off x="4590" y="12443"/>
                  <a:ext cx="1802" cy="166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8670"/>
                    <a:gd name="T1" fmla="*/ 0 h 21600"/>
                    <a:gd name="T2" fmla="*/ 18670 w 18670"/>
                    <a:gd name="T3" fmla="*/ 10738 h 21600"/>
                    <a:gd name="T4" fmla="*/ 0 w 1867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670" h="21600" fill="none" extrusionOk="0">
                      <a:moveTo>
                        <a:pt x="0" y="-1"/>
                      </a:moveTo>
                      <a:cubicBezTo>
                        <a:pt x="7691" y="-1"/>
                        <a:pt x="14802" y="4089"/>
                        <a:pt x="18670" y="10737"/>
                      </a:cubicBezTo>
                    </a:path>
                    <a:path w="18670" h="21600" stroke="0" extrusionOk="0">
                      <a:moveTo>
                        <a:pt x="0" y="-1"/>
                      </a:moveTo>
                      <a:cubicBezTo>
                        <a:pt x="7691" y="-1"/>
                        <a:pt x="14802" y="4089"/>
                        <a:pt x="18670" y="1073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Arc 2955"/>
                <p:cNvSpPr>
                  <a:spLocks/>
                </p:cNvSpPr>
                <p:nvPr/>
              </p:nvSpPr>
              <p:spPr bwMode="auto">
                <a:xfrm flipV="1">
                  <a:off x="4590" y="12450"/>
                  <a:ext cx="1811" cy="166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8764"/>
                    <a:gd name="T1" fmla="*/ 0 h 21600"/>
                    <a:gd name="T2" fmla="*/ 18764 w 18764"/>
                    <a:gd name="T3" fmla="*/ 10900 h 21600"/>
                    <a:gd name="T4" fmla="*/ 0 w 187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764" h="21600" fill="none" extrusionOk="0">
                      <a:moveTo>
                        <a:pt x="0" y="-1"/>
                      </a:moveTo>
                      <a:cubicBezTo>
                        <a:pt x="7758" y="-1"/>
                        <a:pt x="14920" y="4160"/>
                        <a:pt x="18763" y="10900"/>
                      </a:cubicBezTo>
                    </a:path>
                    <a:path w="18764" h="21600" stroke="0" extrusionOk="0">
                      <a:moveTo>
                        <a:pt x="0" y="-1"/>
                      </a:moveTo>
                      <a:cubicBezTo>
                        <a:pt x="7758" y="-1"/>
                        <a:pt x="14920" y="4160"/>
                        <a:pt x="18763" y="109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6" name="Group 145"/>
              <p:cNvGrpSpPr>
                <a:grpSpLocks/>
              </p:cNvGrpSpPr>
              <p:nvPr/>
            </p:nvGrpSpPr>
            <p:grpSpPr bwMode="auto">
              <a:xfrm>
                <a:off x="4163" y="12448"/>
                <a:ext cx="712" cy="1662"/>
                <a:chOff x="4305" y="13077"/>
                <a:chExt cx="840" cy="1325"/>
              </a:xfrm>
            </p:grpSpPr>
            <p:sp>
              <p:nvSpPr>
                <p:cNvPr id="149" name="Arc 2957"/>
                <p:cNvSpPr>
                  <a:spLocks/>
                </p:cNvSpPr>
                <p:nvPr/>
              </p:nvSpPr>
              <p:spPr bwMode="auto">
                <a:xfrm>
                  <a:off x="4305" y="13077"/>
                  <a:ext cx="840" cy="672"/>
                </a:xfrm>
                <a:custGeom>
                  <a:avLst/>
                  <a:gdLst>
                    <a:gd name="G0" fmla="+- 0 0 0"/>
                    <a:gd name="G1" fmla="+- 17287 0 0"/>
                    <a:gd name="G2" fmla="+- 21600 0 0"/>
                    <a:gd name="T0" fmla="*/ 12951 w 21600"/>
                    <a:gd name="T1" fmla="*/ 0 h 17287"/>
                    <a:gd name="T2" fmla="*/ 21600 w 21600"/>
                    <a:gd name="T3" fmla="*/ 17287 h 17287"/>
                    <a:gd name="T4" fmla="*/ 0 w 21600"/>
                    <a:gd name="T5" fmla="*/ 17287 h 17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7287" fill="none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</a:path>
                    <a:path w="21600" h="17287" stroke="0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  <a:lnTo>
                        <a:pt x="0" y="172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Arc 2958"/>
                <p:cNvSpPr>
                  <a:spLocks/>
                </p:cNvSpPr>
                <p:nvPr/>
              </p:nvSpPr>
              <p:spPr bwMode="auto">
                <a:xfrm flipV="1">
                  <a:off x="4305" y="13730"/>
                  <a:ext cx="840" cy="672"/>
                </a:xfrm>
                <a:custGeom>
                  <a:avLst/>
                  <a:gdLst>
                    <a:gd name="G0" fmla="+- 0 0 0"/>
                    <a:gd name="G1" fmla="+- 17287 0 0"/>
                    <a:gd name="G2" fmla="+- 21600 0 0"/>
                    <a:gd name="T0" fmla="*/ 12951 w 21600"/>
                    <a:gd name="T1" fmla="*/ 0 h 17287"/>
                    <a:gd name="T2" fmla="*/ 21600 w 21600"/>
                    <a:gd name="T3" fmla="*/ 17287 h 17287"/>
                    <a:gd name="T4" fmla="*/ 0 w 21600"/>
                    <a:gd name="T5" fmla="*/ 17287 h 17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7287" fill="none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</a:path>
                    <a:path w="21600" h="17287" stroke="0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  <a:lnTo>
                        <a:pt x="0" y="172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47" name="Line 2959"/>
              <p:cNvCxnSpPr/>
              <p:nvPr/>
            </p:nvCxnSpPr>
            <p:spPr bwMode="auto">
              <a:xfrm>
                <a:off x="4606" y="12450"/>
                <a:ext cx="4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8" name="Line 2960"/>
              <p:cNvCxnSpPr/>
              <p:nvPr/>
            </p:nvCxnSpPr>
            <p:spPr bwMode="auto">
              <a:xfrm>
                <a:off x="4591" y="14123"/>
                <a:ext cx="4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4" name="Group 133"/>
            <p:cNvGrpSpPr>
              <a:grpSpLocks/>
            </p:cNvGrpSpPr>
            <p:nvPr/>
          </p:nvGrpSpPr>
          <p:grpSpPr bwMode="auto">
            <a:xfrm>
              <a:off x="5805" y="5824"/>
              <a:ext cx="1179" cy="571"/>
              <a:chOff x="4264" y="4618"/>
              <a:chExt cx="1179" cy="571"/>
            </a:xfrm>
          </p:grpSpPr>
          <p:grpSp>
            <p:nvGrpSpPr>
              <p:cNvPr id="135" name="Group 134"/>
              <p:cNvGrpSpPr>
                <a:grpSpLocks/>
              </p:cNvGrpSpPr>
              <p:nvPr/>
            </p:nvGrpSpPr>
            <p:grpSpPr bwMode="auto">
              <a:xfrm>
                <a:off x="4264" y="4618"/>
                <a:ext cx="1030" cy="571"/>
                <a:chOff x="4163" y="12448"/>
                <a:chExt cx="2237" cy="1675"/>
              </a:xfrm>
            </p:grpSpPr>
            <p:grpSp>
              <p:nvGrpSpPr>
                <p:cNvPr id="137" name="Group 136"/>
                <p:cNvGrpSpPr>
                  <a:grpSpLocks/>
                </p:cNvGrpSpPr>
                <p:nvPr/>
              </p:nvGrpSpPr>
              <p:grpSpPr bwMode="auto">
                <a:xfrm>
                  <a:off x="5091" y="12450"/>
                  <a:ext cx="1309" cy="1672"/>
                  <a:chOff x="4590" y="12443"/>
                  <a:chExt cx="1811" cy="1672"/>
                </a:xfrm>
              </p:grpSpPr>
              <p:sp>
                <p:nvSpPr>
                  <p:cNvPr id="143" name="Arc 2964"/>
                  <p:cNvSpPr>
                    <a:spLocks/>
                  </p:cNvSpPr>
                  <p:nvPr/>
                </p:nvSpPr>
                <p:spPr bwMode="auto">
                  <a:xfrm>
                    <a:off x="4590" y="12443"/>
                    <a:ext cx="1802" cy="16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8670"/>
                      <a:gd name="T1" fmla="*/ 0 h 21600"/>
                      <a:gd name="T2" fmla="*/ 18670 w 18670"/>
                      <a:gd name="T3" fmla="*/ 10738 h 21600"/>
                      <a:gd name="T4" fmla="*/ 0 w 1867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670" h="21600" fill="none" extrusionOk="0">
                        <a:moveTo>
                          <a:pt x="0" y="-1"/>
                        </a:moveTo>
                        <a:cubicBezTo>
                          <a:pt x="7691" y="-1"/>
                          <a:pt x="14802" y="4089"/>
                          <a:pt x="18670" y="10737"/>
                        </a:cubicBezTo>
                      </a:path>
                      <a:path w="18670" h="21600" stroke="0" extrusionOk="0">
                        <a:moveTo>
                          <a:pt x="0" y="-1"/>
                        </a:moveTo>
                        <a:cubicBezTo>
                          <a:pt x="7691" y="-1"/>
                          <a:pt x="14802" y="4089"/>
                          <a:pt x="18670" y="1073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Arc 2965"/>
                  <p:cNvSpPr>
                    <a:spLocks/>
                  </p:cNvSpPr>
                  <p:nvPr/>
                </p:nvSpPr>
                <p:spPr bwMode="auto">
                  <a:xfrm flipV="1">
                    <a:off x="4590" y="12450"/>
                    <a:ext cx="1811" cy="16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8764"/>
                      <a:gd name="T1" fmla="*/ 0 h 21600"/>
                      <a:gd name="T2" fmla="*/ 18764 w 18764"/>
                      <a:gd name="T3" fmla="*/ 10900 h 21600"/>
                      <a:gd name="T4" fmla="*/ 0 w 1876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764" h="21600" fill="none" extrusionOk="0">
                        <a:moveTo>
                          <a:pt x="0" y="-1"/>
                        </a:moveTo>
                        <a:cubicBezTo>
                          <a:pt x="7758" y="-1"/>
                          <a:pt x="14920" y="4160"/>
                          <a:pt x="18763" y="10900"/>
                        </a:cubicBezTo>
                      </a:path>
                      <a:path w="18764" h="21600" stroke="0" extrusionOk="0">
                        <a:moveTo>
                          <a:pt x="0" y="-1"/>
                        </a:moveTo>
                        <a:cubicBezTo>
                          <a:pt x="7758" y="-1"/>
                          <a:pt x="14920" y="4160"/>
                          <a:pt x="18763" y="109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" name="Group 137"/>
                <p:cNvGrpSpPr>
                  <a:grpSpLocks/>
                </p:cNvGrpSpPr>
                <p:nvPr/>
              </p:nvGrpSpPr>
              <p:grpSpPr bwMode="auto">
                <a:xfrm>
                  <a:off x="4163" y="12448"/>
                  <a:ext cx="712" cy="1662"/>
                  <a:chOff x="4305" y="13077"/>
                  <a:chExt cx="840" cy="1325"/>
                </a:xfrm>
              </p:grpSpPr>
              <p:sp>
                <p:nvSpPr>
                  <p:cNvPr id="141" name="Arc 2967"/>
                  <p:cNvSpPr>
                    <a:spLocks/>
                  </p:cNvSpPr>
                  <p:nvPr/>
                </p:nvSpPr>
                <p:spPr bwMode="auto">
                  <a:xfrm>
                    <a:off x="4305" y="13077"/>
                    <a:ext cx="840" cy="672"/>
                  </a:xfrm>
                  <a:custGeom>
                    <a:avLst/>
                    <a:gdLst>
                      <a:gd name="G0" fmla="+- 0 0 0"/>
                      <a:gd name="G1" fmla="+- 17287 0 0"/>
                      <a:gd name="G2" fmla="+- 21600 0 0"/>
                      <a:gd name="T0" fmla="*/ 12951 w 21600"/>
                      <a:gd name="T1" fmla="*/ 0 h 17287"/>
                      <a:gd name="T2" fmla="*/ 21600 w 21600"/>
                      <a:gd name="T3" fmla="*/ 17287 h 17287"/>
                      <a:gd name="T4" fmla="*/ 0 w 21600"/>
                      <a:gd name="T5" fmla="*/ 17287 h 17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7287" fill="none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</a:path>
                      <a:path w="21600" h="17287" stroke="0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  <a:lnTo>
                          <a:pt x="0" y="1728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Arc 2968"/>
                  <p:cNvSpPr>
                    <a:spLocks/>
                  </p:cNvSpPr>
                  <p:nvPr/>
                </p:nvSpPr>
                <p:spPr bwMode="auto">
                  <a:xfrm flipV="1">
                    <a:off x="4305" y="13730"/>
                    <a:ext cx="840" cy="672"/>
                  </a:xfrm>
                  <a:custGeom>
                    <a:avLst/>
                    <a:gdLst>
                      <a:gd name="G0" fmla="+- 0 0 0"/>
                      <a:gd name="G1" fmla="+- 17287 0 0"/>
                      <a:gd name="G2" fmla="+- 21600 0 0"/>
                      <a:gd name="T0" fmla="*/ 12951 w 21600"/>
                      <a:gd name="T1" fmla="*/ 0 h 17287"/>
                      <a:gd name="T2" fmla="*/ 21600 w 21600"/>
                      <a:gd name="T3" fmla="*/ 17287 h 17287"/>
                      <a:gd name="T4" fmla="*/ 0 w 21600"/>
                      <a:gd name="T5" fmla="*/ 17287 h 17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7287" fill="none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</a:path>
                      <a:path w="21600" h="17287" stroke="0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  <a:lnTo>
                          <a:pt x="0" y="1728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139" name="Line 2969"/>
                <p:cNvCxnSpPr/>
                <p:nvPr/>
              </p:nvCxnSpPr>
              <p:spPr bwMode="auto">
                <a:xfrm>
                  <a:off x="4606" y="12450"/>
                  <a:ext cx="49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0" name="Line 2970"/>
                <p:cNvCxnSpPr/>
                <p:nvPr/>
              </p:nvCxnSpPr>
              <p:spPr bwMode="auto">
                <a:xfrm>
                  <a:off x="4591" y="14123"/>
                  <a:ext cx="49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36" name="Oval 135"/>
              <p:cNvSpPr>
                <a:spLocks noChangeArrowheads="1"/>
              </p:cNvSpPr>
              <p:nvPr/>
            </p:nvSpPr>
            <p:spPr bwMode="auto">
              <a:xfrm>
                <a:off x="5300" y="4840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5" name="Group 164"/>
          <p:cNvGrpSpPr>
            <a:grpSpLocks/>
          </p:cNvGrpSpPr>
          <p:nvPr/>
        </p:nvGrpSpPr>
        <p:grpSpPr bwMode="auto">
          <a:xfrm>
            <a:off x="3738673" y="2516036"/>
            <a:ext cx="5265031" cy="2090548"/>
            <a:chOff x="1737" y="4354"/>
            <a:chExt cx="8965" cy="2571"/>
          </a:xfrm>
        </p:grpSpPr>
        <p:cxnSp>
          <p:nvCxnSpPr>
            <p:cNvPr id="166" name="Line 3120"/>
            <p:cNvCxnSpPr/>
            <p:nvPr/>
          </p:nvCxnSpPr>
          <p:spPr bwMode="auto">
            <a:xfrm flipV="1">
              <a:off x="7440" y="5049"/>
              <a:ext cx="1793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7423" y="5616"/>
              <a:ext cx="1810" cy="709"/>
            </a:xfrm>
            <a:custGeom>
              <a:avLst/>
              <a:gdLst>
                <a:gd name="T0" fmla="*/ 0 w 1380"/>
                <a:gd name="T1" fmla="*/ 1100 h 1100"/>
                <a:gd name="T2" fmla="*/ 980 w 1380"/>
                <a:gd name="T3" fmla="*/ 1100 h 1100"/>
                <a:gd name="T4" fmla="*/ 980 w 1380"/>
                <a:gd name="T5" fmla="*/ 0 h 1100"/>
                <a:gd name="T6" fmla="*/ 1380 w 1380"/>
                <a:gd name="T7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0" h="1100">
                  <a:moveTo>
                    <a:pt x="0" y="1100"/>
                  </a:moveTo>
                  <a:lnTo>
                    <a:pt x="980" y="1100"/>
                  </a:lnTo>
                  <a:lnTo>
                    <a:pt x="980" y="0"/>
                  </a:lnTo>
                  <a:lnTo>
                    <a:pt x="138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2883" y="5185"/>
              <a:ext cx="2800" cy="860"/>
            </a:xfrm>
            <a:custGeom>
              <a:avLst/>
              <a:gdLst>
                <a:gd name="T0" fmla="*/ 0 w 2800"/>
                <a:gd name="T1" fmla="*/ 0 h 860"/>
                <a:gd name="T2" fmla="*/ 2220 w 2800"/>
                <a:gd name="T3" fmla="*/ 0 h 860"/>
                <a:gd name="T4" fmla="*/ 2220 w 2800"/>
                <a:gd name="T5" fmla="*/ 860 h 860"/>
                <a:gd name="T6" fmla="*/ 2800 w 2800"/>
                <a:gd name="T7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00" h="860">
                  <a:moveTo>
                    <a:pt x="0" y="0"/>
                  </a:moveTo>
                  <a:lnTo>
                    <a:pt x="2220" y="0"/>
                  </a:lnTo>
                  <a:lnTo>
                    <a:pt x="2220" y="860"/>
                  </a:lnTo>
                  <a:lnTo>
                    <a:pt x="2800" y="8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2178" y="5350"/>
              <a:ext cx="3335" cy="468"/>
            </a:xfrm>
            <a:custGeom>
              <a:avLst/>
              <a:gdLst>
                <a:gd name="T0" fmla="*/ 0 w 2840"/>
                <a:gd name="T1" fmla="*/ 1020 h 1020"/>
                <a:gd name="T2" fmla="*/ 2160 w 2840"/>
                <a:gd name="T3" fmla="*/ 1020 h 1020"/>
                <a:gd name="T4" fmla="*/ 2160 w 2840"/>
                <a:gd name="T5" fmla="*/ 0 h 1020"/>
                <a:gd name="T6" fmla="*/ 2840 w 2840"/>
                <a:gd name="T7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0" h="1020">
                  <a:moveTo>
                    <a:pt x="0" y="1020"/>
                  </a:moveTo>
                  <a:lnTo>
                    <a:pt x="2160" y="1020"/>
                  </a:lnTo>
                  <a:lnTo>
                    <a:pt x="2160" y="0"/>
                  </a:lnTo>
                  <a:lnTo>
                    <a:pt x="28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0" name="Text Box 3124"/>
            <p:cNvSpPr txBox="1">
              <a:spLocks noChangeArrowheads="1"/>
            </p:cNvSpPr>
            <p:nvPr/>
          </p:nvSpPr>
          <p:spPr bwMode="auto">
            <a:xfrm>
              <a:off x="2102" y="4354"/>
              <a:ext cx="392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71" name="Text Box 3125"/>
            <p:cNvSpPr txBox="1">
              <a:spLocks noChangeArrowheads="1"/>
            </p:cNvSpPr>
            <p:nvPr/>
          </p:nvSpPr>
          <p:spPr bwMode="auto">
            <a:xfrm>
              <a:off x="1737" y="4963"/>
              <a:ext cx="75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B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72" name="Text Box 3126"/>
            <p:cNvSpPr txBox="1">
              <a:spLocks noChangeArrowheads="1"/>
            </p:cNvSpPr>
            <p:nvPr/>
          </p:nvSpPr>
          <p:spPr bwMode="auto">
            <a:xfrm>
              <a:off x="1742" y="4402"/>
              <a:ext cx="632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A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73" name="Text Box 3127"/>
            <p:cNvSpPr txBox="1">
              <a:spLocks noChangeArrowheads="1"/>
            </p:cNvSpPr>
            <p:nvPr/>
          </p:nvSpPr>
          <p:spPr bwMode="auto">
            <a:xfrm>
              <a:off x="1742" y="5584"/>
              <a:ext cx="592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C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cxnSp>
          <p:nvCxnSpPr>
            <p:cNvPr id="174" name="Line 3128"/>
            <p:cNvCxnSpPr/>
            <p:nvPr/>
          </p:nvCxnSpPr>
          <p:spPr bwMode="auto">
            <a:xfrm>
              <a:off x="2243" y="4641"/>
              <a:ext cx="12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2307" y="4842"/>
              <a:ext cx="1171" cy="340"/>
            </a:xfrm>
            <a:custGeom>
              <a:avLst/>
              <a:gdLst>
                <a:gd name="T0" fmla="*/ 0 w 1420"/>
                <a:gd name="T1" fmla="*/ 440 h 440"/>
                <a:gd name="T2" fmla="*/ 620 w 1420"/>
                <a:gd name="T3" fmla="*/ 440 h 440"/>
                <a:gd name="T4" fmla="*/ 620 w 1420"/>
                <a:gd name="T5" fmla="*/ 0 h 440"/>
                <a:gd name="T6" fmla="*/ 1420 w 1420"/>
                <a:gd name="T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440">
                  <a:moveTo>
                    <a:pt x="0" y="440"/>
                  </a:moveTo>
                  <a:lnTo>
                    <a:pt x="620" y="440"/>
                  </a:lnTo>
                  <a:lnTo>
                    <a:pt x="620" y="0"/>
                  </a:lnTo>
                  <a:lnTo>
                    <a:pt x="142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4091" y="5822"/>
              <a:ext cx="1475" cy="800"/>
            </a:xfrm>
            <a:custGeom>
              <a:avLst/>
              <a:gdLst>
                <a:gd name="T0" fmla="*/ 2220 w 2220"/>
                <a:gd name="T1" fmla="*/ 460 h 460"/>
                <a:gd name="T2" fmla="*/ 940 w 2220"/>
                <a:gd name="T3" fmla="*/ 460 h 460"/>
                <a:gd name="T4" fmla="*/ 940 w 2220"/>
                <a:gd name="T5" fmla="*/ 0 h 460"/>
                <a:gd name="T6" fmla="*/ 0 w 2220"/>
                <a:gd name="T7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0" h="460">
                  <a:moveTo>
                    <a:pt x="2220" y="460"/>
                  </a:moveTo>
                  <a:lnTo>
                    <a:pt x="940" y="460"/>
                  </a:lnTo>
                  <a:lnTo>
                    <a:pt x="94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77" name="Line 3131"/>
            <p:cNvCxnSpPr/>
            <p:nvPr/>
          </p:nvCxnSpPr>
          <p:spPr bwMode="auto">
            <a:xfrm>
              <a:off x="3798" y="4759"/>
              <a:ext cx="17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8" name="Group 177"/>
            <p:cNvGrpSpPr>
              <a:grpSpLocks/>
            </p:cNvGrpSpPr>
            <p:nvPr/>
          </p:nvGrpSpPr>
          <p:grpSpPr bwMode="auto">
            <a:xfrm>
              <a:off x="3319" y="4551"/>
              <a:ext cx="626" cy="416"/>
              <a:chOff x="3236" y="3986"/>
              <a:chExt cx="867" cy="576"/>
            </a:xfrm>
          </p:grpSpPr>
          <p:sp>
            <p:nvSpPr>
              <p:cNvPr id="212" name="AutoShape 3133"/>
              <p:cNvSpPr>
                <a:spLocks noChangeArrowheads="1"/>
              </p:cNvSpPr>
              <p:nvPr/>
            </p:nvSpPr>
            <p:spPr bwMode="auto">
              <a:xfrm>
                <a:off x="3236" y="3986"/>
                <a:ext cx="716" cy="576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3" name="Oval 212"/>
              <p:cNvSpPr>
                <a:spLocks noChangeArrowheads="1"/>
              </p:cNvSpPr>
              <p:nvPr/>
            </p:nvSpPr>
            <p:spPr bwMode="auto">
              <a:xfrm>
                <a:off x="3960" y="4200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79" name="Oval 178"/>
            <p:cNvSpPr>
              <a:spLocks noChangeArrowheads="1"/>
            </p:cNvSpPr>
            <p:nvPr/>
          </p:nvSpPr>
          <p:spPr bwMode="auto">
            <a:xfrm>
              <a:off x="4578" y="4702"/>
              <a:ext cx="103" cy="1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 flipV="1">
              <a:off x="5479" y="4759"/>
              <a:ext cx="1215" cy="197"/>
            </a:xfrm>
            <a:custGeom>
              <a:avLst/>
              <a:gdLst>
                <a:gd name="T0" fmla="*/ 0 w 700"/>
                <a:gd name="T1" fmla="*/ 760 h 760"/>
                <a:gd name="T2" fmla="*/ 420 w 700"/>
                <a:gd name="T3" fmla="*/ 760 h 760"/>
                <a:gd name="T4" fmla="*/ 420 w 700"/>
                <a:gd name="T5" fmla="*/ 0 h 760"/>
                <a:gd name="T6" fmla="*/ 700 w 700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0" h="760">
                  <a:moveTo>
                    <a:pt x="0" y="760"/>
                  </a:moveTo>
                  <a:lnTo>
                    <a:pt x="420" y="760"/>
                  </a:lnTo>
                  <a:lnTo>
                    <a:pt x="420" y="0"/>
                  </a:lnTo>
                  <a:lnTo>
                    <a:pt x="70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81" name="Line 3137"/>
            <p:cNvCxnSpPr/>
            <p:nvPr/>
          </p:nvCxnSpPr>
          <p:spPr bwMode="auto">
            <a:xfrm>
              <a:off x="6915" y="5053"/>
              <a:ext cx="5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5479" y="5149"/>
              <a:ext cx="1215" cy="201"/>
            </a:xfrm>
            <a:custGeom>
              <a:avLst/>
              <a:gdLst>
                <a:gd name="T0" fmla="*/ 0 w 700"/>
                <a:gd name="T1" fmla="*/ 760 h 760"/>
                <a:gd name="T2" fmla="*/ 420 w 700"/>
                <a:gd name="T3" fmla="*/ 760 h 760"/>
                <a:gd name="T4" fmla="*/ 420 w 700"/>
                <a:gd name="T5" fmla="*/ 0 h 760"/>
                <a:gd name="T6" fmla="*/ 700 w 700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0" h="760">
                  <a:moveTo>
                    <a:pt x="0" y="760"/>
                  </a:moveTo>
                  <a:lnTo>
                    <a:pt x="420" y="760"/>
                  </a:lnTo>
                  <a:lnTo>
                    <a:pt x="420" y="0"/>
                  </a:lnTo>
                  <a:lnTo>
                    <a:pt x="70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183" name="Group 182"/>
            <p:cNvGrpSpPr>
              <a:grpSpLocks/>
            </p:cNvGrpSpPr>
            <p:nvPr/>
          </p:nvGrpSpPr>
          <p:grpSpPr bwMode="auto">
            <a:xfrm>
              <a:off x="6579" y="4851"/>
              <a:ext cx="626" cy="416"/>
              <a:chOff x="3236" y="3986"/>
              <a:chExt cx="867" cy="576"/>
            </a:xfrm>
          </p:grpSpPr>
          <p:sp>
            <p:nvSpPr>
              <p:cNvPr id="210" name="AutoShape 3140"/>
              <p:cNvSpPr>
                <a:spLocks noChangeArrowheads="1"/>
              </p:cNvSpPr>
              <p:nvPr/>
            </p:nvSpPr>
            <p:spPr bwMode="auto">
              <a:xfrm>
                <a:off x="3236" y="3986"/>
                <a:ext cx="716" cy="576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1" name="Oval 210"/>
              <p:cNvSpPr>
                <a:spLocks noChangeArrowheads="1"/>
              </p:cNvSpPr>
              <p:nvPr/>
            </p:nvSpPr>
            <p:spPr bwMode="auto">
              <a:xfrm>
                <a:off x="3960" y="4200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84" name="Freeform 183"/>
            <p:cNvSpPr>
              <a:spLocks/>
            </p:cNvSpPr>
            <p:nvPr/>
          </p:nvSpPr>
          <p:spPr bwMode="auto">
            <a:xfrm flipV="1">
              <a:off x="9233" y="5049"/>
              <a:ext cx="661" cy="187"/>
            </a:xfrm>
            <a:custGeom>
              <a:avLst/>
              <a:gdLst>
                <a:gd name="T0" fmla="*/ 0 w 700"/>
                <a:gd name="T1" fmla="*/ 760 h 760"/>
                <a:gd name="T2" fmla="*/ 420 w 700"/>
                <a:gd name="T3" fmla="*/ 760 h 760"/>
                <a:gd name="T4" fmla="*/ 420 w 700"/>
                <a:gd name="T5" fmla="*/ 0 h 760"/>
                <a:gd name="T6" fmla="*/ 700 w 700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0" h="760">
                  <a:moveTo>
                    <a:pt x="0" y="760"/>
                  </a:moveTo>
                  <a:lnTo>
                    <a:pt x="420" y="760"/>
                  </a:lnTo>
                  <a:lnTo>
                    <a:pt x="420" y="0"/>
                  </a:lnTo>
                  <a:lnTo>
                    <a:pt x="70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85" name="Line 3143"/>
            <p:cNvCxnSpPr/>
            <p:nvPr/>
          </p:nvCxnSpPr>
          <p:spPr bwMode="auto">
            <a:xfrm>
              <a:off x="10115" y="5333"/>
              <a:ext cx="5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9233" y="5429"/>
              <a:ext cx="661" cy="187"/>
            </a:xfrm>
            <a:custGeom>
              <a:avLst/>
              <a:gdLst>
                <a:gd name="T0" fmla="*/ 0 w 700"/>
                <a:gd name="T1" fmla="*/ 760 h 760"/>
                <a:gd name="T2" fmla="*/ 420 w 700"/>
                <a:gd name="T3" fmla="*/ 760 h 760"/>
                <a:gd name="T4" fmla="*/ 420 w 700"/>
                <a:gd name="T5" fmla="*/ 0 h 760"/>
                <a:gd name="T6" fmla="*/ 700 w 700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0" h="760">
                  <a:moveTo>
                    <a:pt x="0" y="760"/>
                  </a:moveTo>
                  <a:lnTo>
                    <a:pt x="420" y="760"/>
                  </a:lnTo>
                  <a:lnTo>
                    <a:pt x="420" y="0"/>
                  </a:lnTo>
                  <a:lnTo>
                    <a:pt x="70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187" name="Group 186"/>
            <p:cNvGrpSpPr>
              <a:grpSpLocks/>
            </p:cNvGrpSpPr>
            <p:nvPr/>
          </p:nvGrpSpPr>
          <p:grpSpPr bwMode="auto">
            <a:xfrm>
              <a:off x="9779" y="5131"/>
              <a:ext cx="626" cy="416"/>
              <a:chOff x="3236" y="3986"/>
              <a:chExt cx="867" cy="576"/>
            </a:xfrm>
          </p:grpSpPr>
          <p:sp>
            <p:nvSpPr>
              <p:cNvPr id="208" name="AutoShape 3146"/>
              <p:cNvSpPr>
                <a:spLocks noChangeArrowheads="1"/>
              </p:cNvSpPr>
              <p:nvPr/>
            </p:nvSpPr>
            <p:spPr bwMode="auto">
              <a:xfrm>
                <a:off x="3236" y="3986"/>
                <a:ext cx="716" cy="576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9" name="Oval 208"/>
              <p:cNvSpPr>
                <a:spLocks noChangeArrowheads="1"/>
              </p:cNvSpPr>
              <p:nvPr/>
            </p:nvSpPr>
            <p:spPr bwMode="auto">
              <a:xfrm>
                <a:off x="3960" y="4200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88" name="Freeform 187"/>
            <p:cNvSpPr>
              <a:spLocks/>
            </p:cNvSpPr>
            <p:nvPr/>
          </p:nvSpPr>
          <p:spPr bwMode="auto">
            <a:xfrm flipV="1">
              <a:off x="5647" y="6045"/>
              <a:ext cx="1067" cy="191"/>
            </a:xfrm>
            <a:custGeom>
              <a:avLst/>
              <a:gdLst>
                <a:gd name="T0" fmla="*/ 0 w 700"/>
                <a:gd name="T1" fmla="*/ 760 h 760"/>
                <a:gd name="T2" fmla="*/ 420 w 700"/>
                <a:gd name="T3" fmla="*/ 760 h 760"/>
                <a:gd name="T4" fmla="*/ 420 w 700"/>
                <a:gd name="T5" fmla="*/ 0 h 760"/>
                <a:gd name="T6" fmla="*/ 700 w 700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0" h="760">
                  <a:moveTo>
                    <a:pt x="0" y="760"/>
                  </a:moveTo>
                  <a:lnTo>
                    <a:pt x="420" y="760"/>
                  </a:lnTo>
                  <a:lnTo>
                    <a:pt x="420" y="0"/>
                  </a:lnTo>
                  <a:lnTo>
                    <a:pt x="70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89" name="Line 3149"/>
            <p:cNvCxnSpPr/>
            <p:nvPr/>
          </p:nvCxnSpPr>
          <p:spPr bwMode="auto">
            <a:xfrm>
              <a:off x="6935" y="6333"/>
              <a:ext cx="5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5513" y="6429"/>
              <a:ext cx="1201" cy="187"/>
            </a:xfrm>
            <a:custGeom>
              <a:avLst/>
              <a:gdLst>
                <a:gd name="T0" fmla="*/ 0 w 700"/>
                <a:gd name="T1" fmla="*/ 760 h 760"/>
                <a:gd name="T2" fmla="*/ 420 w 700"/>
                <a:gd name="T3" fmla="*/ 760 h 760"/>
                <a:gd name="T4" fmla="*/ 420 w 700"/>
                <a:gd name="T5" fmla="*/ 0 h 760"/>
                <a:gd name="T6" fmla="*/ 700 w 700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0" h="760">
                  <a:moveTo>
                    <a:pt x="0" y="760"/>
                  </a:moveTo>
                  <a:lnTo>
                    <a:pt x="420" y="760"/>
                  </a:lnTo>
                  <a:lnTo>
                    <a:pt x="420" y="0"/>
                  </a:lnTo>
                  <a:lnTo>
                    <a:pt x="70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>
              <a:off x="6599" y="6131"/>
              <a:ext cx="626" cy="416"/>
              <a:chOff x="3236" y="3986"/>
              <a:chExt cx="867" cy="576"/>
            </a:xfrm>
          </p:grpSpPr>
          <p:sp>
            <p:nvSpPr>
              <p:cNvPr id="206" name="AutoShape 3152"/>
              <p:cNvSpPr>
                <a:spLocks noChangeArrowheads="1"/>
              </p:cNvSpPr>
              <p:nvPr/>
            </p:nvSpPr>
            <p:spPr bwMode="auto">
              <a:xfrm>
                <a:off x="3236" y="3986"/>
                <a:ext cx="716" cy="576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7" name="Oval 206"/>
              <p:cNvSpPr>
                <a:spLocks noChangeArrowheads="1"/>
              </p:cNvSpPr>
              <p:nvPr/>
            </p:nvSpPr>
            <p:spPr bwMode="auto">
              <a:xfrm>
                <a:off x="3960" y="4200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92" name="Rectangle 191"/>
            <p:cNvSpPr>
              <a:spLocks noChangeArrowheads="1"/>
            </p:cNvSpPr>
            <p:nvPr/>
          </p:nvSpPr>
          <p:spPr bwMode="auto">
            <a:xfrm>
              <a:off x="3063" y="4354"/>
              <a:ext cx="2054" cy="7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3" name="Rectangle 192"/>
            <p:cNvSpPr>
              <a:spLocks noChangeArrowheads="1"/>
            </p:cNvSpPr>
            <p:nvPr/>
          </p:nvSpPr>
          <p:spPr bwMode="auto">
            <a:xfrm>
              <a:off x="5314" y="4416"/>
              <a:ext cx="2934" cy="12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4" name="Rectangle 193"/>
            <p:cNvSpPr>
              <a:spLocks noChangeArrowheads="1"/>
            </p:cNvSpPr>
            <p:nvPr/>
          </p:nvSpPr>
          <p:spPr bwMode="auto">
            <a:xfrm>
              <a:off x="5321" y="5725"/>
              <a:ext cx="2934" cy="12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5" name="Rectangle 194"/>
            <p:cNvSpPr>
              <a:spLocks noChangeArrowheads="1"/>
            </p:cNvSpPr>
            <p:nvPr/>
          </p:nvSpPr>
          <p:spPr bwMode="auto">
            <a:xfrm>
              <a:off x="8448" y="4727"/>
              <a:ext cx="2115" cy="12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6" name="Rectangle 195"/>
            <p:cNvSpPr>
              <a:spLocks noChangeArrowheads="1"/>
            </p:cNvSpPr>
            <p:nvPr/>
          </p:nvSpPr>
          <p:spPr bwMode="auto">
            <a:xfrm>
              <a:off x="2374" y="5485"/>
              <a:ext cx="1073" cy="6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7" name="Oval 196"/>
            <p:cNvSpPr>
              <a:spLocks noChangeArrowheads="1"/>
            </p:cNvSpPr>
            <p:nvPr/>
          </p:nvSpPr>
          <p:spPr bwMode="auto">
            <a:xfrm>
              <a:off x="5703" y="4706"/>
              <a:ext cx="103" cy="1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8" name="Oval 197"/>
            <p:cNvSpPr>
              <a:spLocks noChangeArrowheads="1"/>
            </p:cNvSpPr>
            <p:nvPr/>
          </p:nvSpPr>
          <p:spPr bwMode="auto">
            <a:xfrm>
              <a:off x="5741" y="5286"/>
              <a:ext cx="103" cy="1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9" name="Oval 198"/>
            <p:cNvSpPr>
              <a:spLocks noChangeArrowheads="1"/>
            </p:cNvSpPr>
            <p:nvPr/>
          </p:nvSpPr>
          <p:spPr bwMode="auto">
            <a:xfrm>
              <a:off x="5714" y="5995"/>
              <a:ext cx="103" cy="1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0" name="Oval 199"/>
            <p:cNvSpPr>
              <a:spLocks noChangeArrowheads="1"/>
            </p:cNvSpPr>
            <p:nvPr/>
          </p:nvSpPr>
          <p:spPr bwMode="auto">
            <a:xfrm>
              <a:off x="5752" y="6575"/>
              <a:ext cx="103" cy="1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1" name="Oval 200"/>
            <p:cNvSpPr>
              <a:spLocks noChangeArrowheads="1"/>
            </p:cNvSpPr>
            <p:nvPr/>
          </p:nvSpPr>
          <p:spPr bwMode="auto">
            <a:xfrm>
              <a:off x="7413" y="4998"/>
              <a:ext cx="103" cy="1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2" name="Oval 201"/>
            <p:cNvSpPr>
              <a:spLocks noChangeArrowheads="1"/>
            </p:cNvSpPr>
            <p:nvPr/>
          </p:nvSpPr>
          <p:spPr bwMode="auto">
            <a:xfrm>
              <a:off x="7440" y="6286"/>
              <a:ext cx="103" cy="1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3" name="Oval 202"/>
            <p:cNvSpPr>
              <a:spLocks noChangeArrowheads="1"/>
            </p:cNvSpPr>
            <p:nvPr/>
          </p:nvSpPr>
          <p:spPr bwMode="auto">
            <a:xfrm>
              <a:off x="9102" y="5568"/>
              <a:ext cx="103" cy="1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4" name="Oval 203"/>
            <p:cNvSpPr>
              <a:spLocks noChangeArrowheads="1"/>
            </p:cNvSpPr>
            <p:nvPr/>
          </p:nvSpPr>
          <p:spPr bwMode="auto">
            <a:xfrm>
              <a:off x="9102" y="4998"/>
              <a:ext cx="103" cy="1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5" name="Oval 204"/>
            <p:cNvSpPr>
              <a:spLocks noChangeArrowheads="1"/>
            </p:cNvSpPr>
            <p:nvPr/>
          </p:nvSpPr>
          <p:spPr bwMode="auto">
            <a:xfrm>
              <a:off x="2832" y="5766"/>
              <a:ext cx="103" cy="1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214" name="Group 213"/>
          <p:cNvGrpSpPr>
            <a:grpSpLocks/>
          </p:cNvGrpSpPr>
          <p:nvPr/>
        </p:nvGrpSpPr>
        <p:grpSpPr bwMode="auto">
          <a:xfrm>
            <a:off x="491443" y="4220609"/>
            <a:ext cx="4915713" cy="2112434"/>
            <a:chOff x="1834" y="7429"/>
            <a:chExt cx="6745" cy="2268"/>
          </a:xfrm>
        </p:grpSpPr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7140" y="8140"/>
              <a:ext cx="640" cy="1280"/>
            </a:xfrm>
            <a:custGeom>
              <a:avLst/>
              <a:gdLst>
                <a:gd name="T0" fmla="*/ 0 w 640"/>
                <a:gd name="T1" fmla="*/ 1280 h 1280"/>
                <a:gd name="T2" fmla="*/ 300 w 640"/>
                <a:gd name="T3" fmla="*/ 1280 h 1280"/>
                <a:gd name="T4" fmla="*/ 300 w 640"/>
                <a:gd name="T5" fmla="*/ 0 h 1280"/>
                <a:gd name="T6" fmla="*/ 640 w 640"/>
                <a:gd name="T7" fmla="*/ 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0" h="1280">
                  <a:moveTo>
                    <a:pt x="0" y="1280"/>
                  </a:moveTo>
                  <a:lnTo>
                    <a:pt x="300" y="1280"/>
                  </a:lnTo>
                  <a:lnTo>
                    <a:pt x="300" y="0"/>
                  </a:lnTo>
                  <a:lnTo>
                    <a:pt x="6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2860" y="8260"/>
              <a:ext cx="2860" cy="880"/>
            </a:xfrm>
            <a:custGeom>
              <a:avLst/>
              <a:gdLst>
                <a:gd name="T0" fmla="*/ 2800 w 2800"/>
                <a:gd name="T1" fmla="*/ 820 h 820"/>
                <a:gd name="T2" fmla="*/ 2420 w 2800"/>
                <a:gd name="T3" fmla="*/ 820 h 820"/>
                <a:gd name="T4" fmla="*/ 2420 w 2800"/>
                <a:gd name="T5" fmla="*/ 0 h 820"/>
                <a:gd name="T6" fmla="*/ 0 w 2800"/>
                <a:gd name="T7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00" h="820">
                  <a:moveTo>
                    <a:pt x="2800" y="820"/>
                  </a:moveTo>
                  <a:lnTo>
                    <a:pt x="2420" y="820"/>
                  </a:lnTo>
                  <a:lnTo>
                    <a:pt x="242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2275" y="8065"/>
              <a:ext cx="3395" cy="828"/>
            </a:xfrm>
            <a:custGeom>
              <a:avLst/>
              <a:gdLst>
                <a:gd name="T0" fmla="*/ 0 w 2840"/>
                <a:gd name="T1" fmla="*/ 1020 h 1020"/>
                <a:gd name="T2" fmla="*/ 2160 w 2840"/>
                <a:gd name="T3" fmla="*/ 1020 h 1020"/>
                <a:gd name="T4" fmla="*/ 2160 w 2840"/>
                <a:gd name="T5" fmla="*/ 0 h 1020"/>
                <a:gd name="T6" fmla="*/ 2840 w 2840"/>
                <a:gd name="T7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0" h="1020">
                  <a:moveTo>
                    <a:pt x="0" y="1020"/>
                  </a:moveTo>
                  <a:lnTo>
                    <a:pt x="2160" y="1020"/>
                  </a:lnTo>
                  <a:lnTo>
                    <a:pt x="2160" y="0"/>
                  </a:lnTo>
                  <a:lnTo>
                    <a:pt x="28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8" name="Text Box 2976"/>
            <p:cNvSpPr txBox="1">
              <a:spLocks noChangeArrowheads="1"/>
            </p:cNvSpPr>
            <p:nvPr/>
          </p:nvSpPr>
          <p:spPr bwMode="auto">
            <a:xfrm>
              <a:off x="2199" y="7429"/>
              <a:ext cx="392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219" name="Text Box 2977"/>
            <p:cNvSpPr txBox="1">
              <a:spLocks noChangeArrowheads="1"/>
            </p:cNvSpPr>
            <p:nvPr/>
          </p:nvSpPr>
          <p:spPr bwMode="auto">
            <a:xfrm>
              <a:off x="1834" y="8038"/>
              <a:ext cx="75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B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220" name="Text Box 2978"/>
            <p:cNvSpPr txBox="1">
              <a:spLocks noChangeArrowheads="1"/>
            </p:cNvSpPr>
            <p:nvPr/>
          </p:nvSpPr>
          <p:spPr bwMode="auto">
            <a:xfrm>
              <a:off x="1839" y="7477"/>
              <a:ext cx="632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A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221" name="Text Box 2979"/>
            <p:cNvSpPr txBox="1">
              <a:spLocks noChangeArrowheads="1"/>
            </p:cNvSpPr>
            <p:nvPr/>
          </p:nvSpPr>
          <p:spPr bwMode="auto">
            <a:xfrm>
              <a:off x="1839" y="8659"/>
              <a:ext cx="592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C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cxnSp>
          <p:nvCxnSpPr>
            <p:cNvPr id="222" name="Line 2980"/>
            <p:cNvCxnSpPr/>
            <p:nvPr/>
          </p:nvCxnSpPr>
          <p:spPr bwMode="auto">
            <a:xfrm>
              <a:off x="2340" y="7716"/>
              <a:ext cx="12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3" name="Freeform 222"/>
            <p:cNvSpPr>
              <a:spLocks/>
            </p:cNvSpPr>
            <p:nvPr/>
          </p:nvSpPr>
          <p:spPr bwMode="auto">
            <a:xfrm>
              <a:off x="2404" y="7917"/>
              <a:ext cx="1171" cy="340"/>
            </a:xfrm>
            <a:custGeom>
              <a:avLst/>
              <a:gdLst>
                <a:gd name="T0" fmla="*/ 0 w 1420"/>
                <a:gd name="T1" fmla="*/ 440 h 440"/>
                <a:gd name="T2" fmla="*/ 620 w 1420"/>
                <a:gd name="T3" fmla="*/ 440 h 440"/>
                <a:gd name="T4" fmla="*/ 620 w 1420"/>
                <a:gd name="T5" fmla="*/ 0 h 440"/>
                <a:gd name="T6" fmla="*/ 1420 w 1420"/>
                <a:gd name="T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440">
                  <a:moveTo>
                    <a:pt x="0" y="440"/>
                  </a:moveTo>
                  <a:lnTo>
                    <a:pt x="620" y="440"/>
                  </a:lnTo>
                  <a:lnTo>
                    <a:pt x="620" y="0"/>
                  </a:lnTo>
                  <a:lnTo>
                    <a:pt x="142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4" name="Freeform 223"/>
            <p:cNvSpPr>
              <a:spLocks/>
            </p:cNvSpPr>
            <p:nvPr/>
          </p:nvSpPr>
          <p:spPr bwMode="auto">
            <a:xfrm>
              <a:off x="3888" y="8897"/>
              <a:ext cx="2315" cy="800"/>
            </a:xfrm>
            <a:custGeom>
              <a:avLst/>
              <a:gdLst>
                <a:gd name="T0" fmla="*/ 2220 w 2220"/>
                <a:gd name="T1" fmla="*/ 460 h 460"/>
                <a:gd name="T2" fmla="*/ 940 w 2220"/>
                <a:gd name="T3" fmla="*/ 460 h 460"/>
                <a:gd name="T4" fmla="*/ 940 w 2220"/>
                <a:gd name="T5" fmla="*/ 0 h 460"/>
                <a:gd name="T6" fmla="*/ 0 w 2220"/>
                <a:gd name="T7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0" h="460">
                  <a:moveTo>
                    <a:pt x="2220" y="460"/>
                  </a:moveTo>
                  <a:lnTo>
                    <a:pt x="940" y="460"/>
                  </a:lnTo>
                  <a:lnTo>
                    <a:pt x="94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25" name="Line 2983"/>
            <p:cNvCxnSpPr/>
            <p:nvPr/>
          </p:nvCxnSpPr>
          <p:spPr bwMode="auto">
            <a:xfrm>
              <a:off x="3895" y="7844"/>
              <a:ext cx="17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6" name="Group 225"/>
            <p:cNvGrpSpPr>
              <a:grpSpLocks/>
            </p:cNvGrpSpPr>
            <p:nvPr/>
          </p:nvGrpSpPr>
          <p:grpSpPr bwMode="auto">
            <a:xfrm>
              <a:off x="3416" y="7626"/>
              <a:ext cx="626" cy="416"/>
              <a:chOff x="3236" y="3986"/>
              <a:chExt cx="867" cy="576"/>
            </a:xfrm>
          </p:grpSpPr>
          <p:sp>
            <p:nvSpPr>
              <p:cNvPr id="245" name="AutoShape 2985"/>
              <p:cNvSpPr>
                <a:spLocks noChangeArrowheads="1"/>
              </p:cNvSpPr>
              <p:nvPr/>
            </p:nvSpPr>
            <p:spPr bwMode="auto">
              <a:xfrm>
                <a:off x="3236" y="3986"/>
                <a:ext cx="716" cy="576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6" name="Oval 245"/>
              <p:cNvSpPr>
                <a:spLocks noChangeArrowheads="1"/>
              </p:cNvSpPr>
              <p:nvPr/>
            </p:nvSpPr>
            <p:spPr bwMode="auto">
              <a:xfrm>
                <a:off x="3960" y="4200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227" name="Line 2987"/>
            <p:cNvCxnSpPr/>
            <p:nvPr/>
          </p:nvCxnSpPr>
          <p:spPr bwMode="auto">
            <a:xfrm>
              <a:off x="5972" y="7948"/>
              <a:ext cx="17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8" name="Group 227"/>
            <p:cNvGrpSpPr>
              <a:grpSpLocks/>
            </p:cNvGrpSpPr>
            <p:nvPr/>
          </p:nvGrpSpPr>
          <p:grpSpPr bwMode="auto">
            <a:xfrm>
              <a:off x="5556" y="7726"/>
              <a:ext cx="626" cy="416"/>
              <a:chOff x="3236" y="3986"/>
              <a:chExt cx="867" cy="576"/>
            </a:xfrm>
          </p:grpSpPr>
          <p:sp>
            <p:nvSpPr>
              <p:cNvPr id="243" name="AutoShape 2989"/>
              <p:cNvSpPr>
                <a:spLocks noChangeArrowheads="1"/>
              </p:cNvSpPr>
              <p:nvPr/>
            </p:nvSpPr>
            <p:spPr bwMode="auto">
              <a:xfrm>
                <a:off x="3236" y="3986"/>
                <a:ext cx="716" cy="576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4" name="Oval 243"/>
              <p:cNvSpPr>
                <a:spLocks noChangeArrowheads="1"/>
              </p:cNvSpPr>
              <p:nvPr/>
            </p:nvSpPr>
            <p:spPr bwMode="auto">
              <a:xfrm>
                <a:off x="3960" y="4200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229" name="Line 2991"/>
            <p:cNvCxnSpPr/>
            <p:nvPr/>
          </p:nvCxnSpPr>
          <p:spPr bwMode="auto">
            <a:xfrm>
              <a:off x="7992" y="8048"/>
              <a:ext cx="5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0" name="Group 229"/>
            <p:cNvGrpSpPr>
              <a:grpSpLocks/>
            </p:cNvGrpSpPr>
            <p:nvPr/>
          </p:nvGrpSpPr>
          <p:grpSpPr bwMode="auto">
            <a:xfrm>
              <a:off x="7656" y="7826"/>
              <a:ext cx="626" cy="416"/>
              <a:chOff x="3236" y="3986"/>
              <a:chExt cx="867" cy="576"/>
            </a:xfrm>
          </p:grpSpPr>
          <p:sp>
            <p:nvSpPr>
              <p:cNvPr id="241" name="AutoShape 2993"/>
              <p:cNvSpPr>
                <a:spLocks noChangeArrowheads="1"/>
              </p:cNvSpPr>
              <p:nvPr/>
            </p:nvSpPr>
            <p:spPr bwMode="auto">
              <a:xfrm>
                <a:off x="3236" y="3986"/>
                <a:ext cx="716" cy="576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2" name="Oval 241"/>
              <p:cNvSpPr>
                <a:spLocks noChangeArrowheads="1"/>
              </p:cNvSpPr>
              <p:nvPr/>
            </p:nvSpPr>
            <p:spPr bwMode="auto">
              <a:xfrm>
                <a:off x="3960" y="4200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31" name="Freeform 230"/>
            <p:cNvSpPr>
              <a:spLocks/>
            </p:cNvSpPr>
            <p:nvPr/>
          </p:nvSpPr>
          <p:spPr bwMode="auto">
            <a:xfrm flipV="1">
              <a:off x="6150" y="9124"/>
              <a:ext cx="661" cy="187"/>
            </a:xfrm>
            <a:custGeom>
              <a:avLst/>
              <a:gdLst>
                <a:gd name="T0" fmla="*/ 0 w 700"/>
                <a:gd name="T1" fmla="*/ 760 h 760"/>
                <a:gd name="T2" fmla="*/ 420 w 700"/>
                <a:gd name="T3" fmla="*/ 760 h 760"/>
                <a:gd name="T4" fmla="*/ 420 w 700"/>
                <a:gd name="T5" fmla="*/ 0 h 760"/>
                <a:gd name="T6" fmla="*/ 700 w 700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0" h="760">
                  <a:moveTo>
                    <a:pt x="0" y="760"/>
                  </a:moveTo>
                  <a:lnTo>
                    <a:pt x="420" y="760"/>
                  </a:lnTo>
                  <a:lnTo>
                    <a:pt x="420" y="0"/>
                  </a:lnTo>
                  <a:lnTo>
                    <a:pt x="70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32" name="Freeform 231"/>
            <p:cNvSpPr>
              <a:spLocks/>
            </p:cNvSpPr>
            <p:nvPr/>
          </p:nvSpPr>
          <p:spPr bwMode="auto">
            <a:xfrm>
              <a:off x="6150" y="9504"/>
              <a:ext cx="661" cy="187"/>
            </a:xfrm>
            <a:custGeom>
              <a:avLst/>
              <a:gdLst>
                <a:gd name="T0" fmla="*/ 0 w 700"/>
                <a:gd name="T1" fmla="*/ 760 h 760"/>
                <a:gd name="T2" fmla="*/ 420 w 700"/>
                <a:gd name="T3" fmla="*/ 760 h 760"/>
                <a:gd name="T4" fmla="*/ 420 w 700"/>
                <a:gd name="T5" fmla="*/ 0 h 760"/>
                <a:gd name="T6" fmla="*/ 700 w 700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0" h="760">
                  <a:moveTo>
                    <a:pt x="0" y="760"/>
                  </a:moveTo>
                  <a:lnTo>
                    <a:pt x="420" y="760"/>
                  </a:lnTo>
                  <a:lnTo>
                    <a:pt x="420" y="0"/>
                  </a:lnTo>
                  <a:lnTo>
                    <a:pt x="70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233" name="Group 232"/>
            <p:cNvGrpSpPr>
              <a:grpSpLocks/>
            </p:cNvGrpSpPr>
            <p:nvPr/>
          </p:nvGrpSpPr>
          <p:grpSpPr bwMode="auto">
            <a:xfrm>
              <a:off x="5540" y="8906"/>
              <a:ext cx="822" cy="416"/>
              <a:chOff x="7500" y="4246"/>
              <a:chExt cx="822" cy="416"/>
            </a:xfrm>
          </p:grpSpPr>
          <p:sp>
            <p:nvSpPr>
              <p:cNvPr id="237" name="Rectangle 236"/>
              <p:cNvSpPr>
                <a:spLocks noChangeArrowheads="1"/>
              </p:cNvSpPr>
              <p:nvPr/>
            </p:nvSpPr>
            <p:spPr bwMode="auto">
              <a:xfrm>
                <a:off x="7500" y="4340"/>
                <a:ext cx="26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238" name="Group 237"/>
              <p:cNvGrpSpPr>
                <a:grpSpLocks/>
              </p:cNvGrpSpPr>
              <p:nvPr/>
            </p:nvGrpSpPr>
            <p:grpSpPr bwMode="auto">
              <a:xfrm>
                <a:off x="7696" y="4246"/>
                <a:ext cx="626" cy="416"/>
                <a:chOff x="3236" y="3986"/>
                <a:chExt cx="867" cy="576"/>
              </a:xfrm>
            </p:grpSpPr>
            <p:sp>
              <p:nvSpPr>
                <p:cNvPr id="239" name="AutoShape 3000"/>
                <p:cNvSpPr>
                  <a:spLocks noChangeArrowheads="1"/>
                </p:cNvSpPr>
                <p:nvPr/>
              </p:nvSpPr>
              <p:spPr bwMode="auto">
                <a:xfrm>
                  <a:off x="3236" y="3986"/>
                  <a:ext cx="716" cy="576"/>
                </a:xfrm>
                <a:prstGeom prst="flowChartDelay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Oval 239"/>
                <p:cNvSpPr>
                  <a:spLocks noChangeArrowheads="1"/>
                </p:cNvSpPr>
                <p:nvPr/>
              </p:nvSpPr>
              <p:spPr bwMode="auto">
                <a:xfrm>
                  <a:off x="3960" y="4200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34" name="Group 233"/>
            <p:cNvGrpSpPr>
              <a:grpSpLocks/>
            </p:cNvGrpSpPr>
            <p:nvPr/>
          </p:nvGrpSpPr>
          <p:grpSpPr bwMode="auto">
            <a:xfrm>
              <a:off x="6696" y="9206"/>
              <a:ext cx="626" cy="416"/>
              <a:chOff x="3236" y="3986"/>
              <a:chExt cx="867" cy="576"/>
            </a:xfrm>
          </p:grpSpPr>
          <p:sp>
            <p:nvSpPr>
              <p:cNvPr id="235" name="AutoShape 3003"/>
              <p:cNvSpPr>
                <a:spLocks noChangeArrowheads="1"/>
              </p:cNvSpPr>
              <p:nvPr/>
            </p:nvSpPr>
            <p:spPr bwMode="auto">
              <a:xfrm>
                <a:off x="3236" y="3986"/>
                <a:ext cx="716" cy="576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6" name="Oval 235"/>
              <p:cNvSpPr>
                <a:spLocks noChangeArrowheads="1"/>
              </p:cNvSpPr>
              <p:nvPr/>
            </p:nvSpPr>
            <p:spPr bwMode="auto">
              <a:xfrm>
                <a:off x="3960" y="4200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6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1185877" y="443047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Calling All NORs?</a:t>
            </a:r>
            <a:endParaRPr lang="en-US" sz="40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668397" y="1282492"/>
            <a:ext cx="3899535" cy="1423824"/>
            <a:chOff x="668397" y="1282492"/>
            <a:chExt cx="3899535" cy="1423824"/>
          </a:xfrm>
        </p:grpSpPr>
        <p:cxnSp>
          <p:nvCxnSpPr>
            <p:cNvPr id="118" name="Line 2925"/>
            <p:cNvCxnSpPr/>
            <p:nvPr/>
          </p:nvCxnSpPr>
          <p:spPr bwMode="auto">
            <a:xfrm>
              <a:off x="3259832" y="1675246"/>
              <a:ext cx="482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961132" y="1749210"/>
              <a:ext cx="1803400" cy="754442"/>
            </a:xfrm>
            <a:custGeom>
              <a:avLst/>
              <a:gdLst>
                <a:gd name="T0" fmla="*/ 0 w 2840"/>
                <a:gd name="T1" fmla="*/ 1020 h 1020"/>
                <a:gd name="T2" fmla="*/ 2160 w 2840"/>
                <a:gd name="T3" fmla="*/ 1020 h 1020"/>
                <a:gd name="T4" fmla="*/ 2160 w 2840"/>
                <a:gd name="T5" fmla="*/ 0 h 1020"/>
                <a:gd name="T6" fmla="*/ 2840 w 2840"/>
                <a:gd name="T7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0" h="1020">
                  <a:moveTo>
                    <a:pt x="0" y="1020"/>
                  </a:moveTo>
                  <a:lnTo>
                    <a:pt x="2160" y="1020"/>
                  </a:lnTo>
                  <a:lnTo>
                    <a:pt x="2160" y="0"/>
                  </a:lnTo>
                  <a:lnTo>
                    <a:pt x="28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20" name="Line 2927"/>
            <p:cNvCxnSpPr/>
            <p:nvPr/>
          </p:nvCxnSpPr>
          <p:spPr bwMode="auto">
            <a:xfrm>
              <a:off x="2078732" y="1556902"/>
              <a:ext cx="673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" name="Text Box 2928"/>
            <p:cNvSpPr txBox="1">
              <a:spLocks noChangeArrowheads="1"/>
            </p:cNvSpPr>
            <p:nvPr/>
          </p:nvSpPr>
          <p:spPr bwMode="auto">
            <a:xfrm>
              <a:off x="681097" y="1800246"/>
              <a:ext cx="321945" cy="3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B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22" name="Text Box 2929"/>
            <p:cNvSpPr txBox="1">
              <a:spLocks noChangeArrowheads="1"/>
            </p:cNvSpPr>
            <p:nvPr/>
          </p:nvSpPr>
          <p:spPr bwMode="auto">
            <a:xfrm>
              <a:off x="668397" y="1282492"/>
              <a:ext cx="321945" cy="3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A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23" name="Text Box 2930"/>
            <p:cNvSpPr txBox="1">
              <a:spLocks noChangeArrowheads="1"/>
            </p:cNvSpPr>
            <p:nvPr/>
          </p:nvSpPr>
          <p:spPr bwMode="auto">
            <a:xfrm>
              <a:off x="668397" y="2318000"/>
              <a:ext cx="321945" cy="3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Times New Roman"/>
                  <a:ea typeface="Times New Roman"/>
                  <a:cs typeface="Times New Roman"/>
                </a:rPr>
                <a:t>C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grpSp>
          <p:nvGrpSpPr>
            <p:cNvPr id="124" name="Group 123"/>
            <p:cNvGrpSpPr>
              <a:grpSpLocks/>
            </p:cNvGrpSpPr>
            <p:nvPr/>
          </p:nvGrpSpPr>
          <p:grpSpPr bwMode="auto">
            <a:xfrm>
              <a:off x="1288157" y="2329835"/>
              <a:ext cx="360680" cy="376481"/>
              <a:chOff x="6995" y="5625"/>
              <a:chExt cx="568" cy="509"/>
            </a:xfrm>
          </p:grpSpPr>
          <p:sp>
            <p:nvSpPr>
              <p:cNvPr id="163" name="AutoShape 2932"/>
              <p:cNvSpPr>
                <a:spLocks noChangeArrowheads="1"/>
              </p:cNvSpPr>
              <p:nvPr/>
            </p:nvSpPr>
            <p:spPr bwMode="auto">
              <a:xfrm rot="5400000">
                <a:off x="6960" y="5660"/>
                <a:ext cx="509" cy="44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4" name="Oval 163"/>
              <p:cNvSpPr>
                <a:spLocks noChangeArrowheads="1"/>
              </p:cNvSpPr>
              <p:nvPr/>
            </p:nvSpPr>
            <p:spPr bwMode="auto">
              <a:xfrm>
                <a:off x="7420" y="5800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125" name="Line 2934"/>
            <p:cNvCxnSpPr/>
            <p:nvPr/>
          </p:nvCxnSpPr>
          <p:spPr bwMode="auto">
            <a:xfrm>
              <a:off x="948432" y="1453351"/>
              <a:ext cx="825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35732" y="1645660"/>
              <a:ext cx="863600" cy="325445"/>
            </a:xfrm>
            <a:custGeom>
              <a:avLst/>
              <a:gdLst>
                <a:gd name="T0" fmla="*/ 0 w 1420"/>
                <a:gd name="T1" fmla="*/ 440 h 440"/>
                <a:gd name="T2" fmla="*/ 620 w 1420"/>
                <a:gd name="T3" fmla="*/ 440 h 440"/>
                <a:gd name="T4" fmla="*/ 620 w 1420"/>
                <a:gd name="T5" fmla="*/ 0 h 440"/>
                <a:gd name="T6" fmla="*/ 1420 w 1420"/>
                <a:gd name="T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440">
                  <a:moveTo>
                    <a:pt x="0" y="440"/>
                  </a:moveTo>
                  <a:lnTo>
                    <a:pt x="620" y="440"/>
                  </a:lnTo>
                  <a:lnTo>
                    <a:pt x="620" y="0"/>
                  </a:lnTo>
                  <a:lnTo>
                    <a:pt x="142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7" name="AutoShape 2936"/>
            <p:cNvSpPr>
              <a:spLocks noChangeArrowheads="1"/>
            </p:cNvSpPr>
            <p:nvPr/>
          </p:nvSpPr>
          <p:spPr bwMode="auto">
            <a:xfrm>
              <a:off x="1695192" y="1339445"/>
              <a:ext cx="454660" cy="426038"/>
            </a:xfrm>
            <a:prstGeom prst="flowChartDelay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128" name="Group 127"/>
            <p:cNvGrpSpPr>
              <a:grpSpLocks/>
            </p:cNvGrpSpPr>
            <p:nvPr/>
          </p:nvGrpSpPr>
          <p:grpSpPr bwMode="auto">
            <a:xfrm>
              <a:off x="2563872" y="1466665"/>
              <a:ext cx="748665" cy="422339"/>
              <a:chOff x="4264" y="4618"/>
              <a:chExt cx="1179" cy="571"/>
            </a:xfrm>
          </p:grpSpPr>
          <p:grpSp>
            <p:nvGrpSpPr>
              <p:cNvPr id="153" name="Group 152"/>
              <p:cNvGrpSpPr>
                <a:grpSpLocks/>
              </p:cNvGrpSpPr>
              <p:nvPr/>
            </p:nvGrpSpPr>
            <p:grpSpPr bwMode="auto">
              <a:xfrm>
                <a:off x="4264" y="4618"/>
                <a:ext cx="1030" cy="571"/>
                <a:chOff x="4163" y="12448"/>
                <a:chExt cx="2237" cy="1675"/>
              </a:xfrm>
            </p:grpSpPr>
            <p:grpSp>
              <p:nvGrpSpPr>
                <p:cNvPr id="155" name="Group 154"/>
                <p:cNvGrpSpPr>
                  <a:grpSpLocks/>
                </p:cNvGrpSpPr>
                <p:nvPr/>
              </p:nvGrpSpPr>
              <p:grpSpPr bwMode="auto">
                <a:xfrm>
                  <a:off x="5091" y="12450"/>
                  <a:ext cx="1309" cy="1672"/>
                  <a:chOff x="4590" y="12443"/>
                  <a:chExt cx="1811" cy="1672"/>
                </a:xfrm>
              </p:grpSpPr>
              <p:sp>
                <p:nvSpPr>
                  <p:cNvPr id="161" name="Arc 2940"/>
                  <p:cNvSpPr>
                    <a:spLocks/>
                  </p:cNvSpPr>
                  <p:nvPr/>
                </p:nvSpPr>
                <p:spPr bwMode="auto">
                  <a:xfrm>
                    <a:off x="4590" y="12443"/>
                    <a:ext cx="1802" cy="16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8670"/>
                      <a:gd name="T1" fmla="*/ 0 h 21600"/>
                      <a:gd name="T2" fmla="*/ 18670 w 18670"/>
                      <a:gd name="T3" fmla="*/ 10738 h 21600"/>
                      <a:gd name="T4" fmla="*/ 0 w 1867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670" h="21600" fill="none" extrusionOk="0">
                        <a:moveTo>
                          <a:pt x="0" y="-1"/>
                        </a:moveTo>
                        <a:cubicBezTo>
                          <a:pt x="7691" y="-1"/>
                          <a:pt x="14802" y="4089"/>
                          <a:pt x="18670" y="10737"/>
                        </a:cubicBezTo>
                      </a:path>
                      <a:path w="18670" h="21600" stroke="0" extrusionOk="0">
                        <a:moveTo>
                          <a:pt x="0" y="-1"/>
                        </a:moveTo>
                        <a:cubicBezTo>
                          <a:pt x="7691" y="-1"/>
                          <a:pt x="14802" y="4089"/>
                          <a:pt x="18670" y="1073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Arc 2941"/>
                  <p:cNvSpPr>
                    <a:spLocks/>
                  </p:cNvSpPr>
                  <p:nvPr/>
                </p:nvSpPr>
                <p:spPr bwMode="auto">
                  <a:xfrm flipV="1">
                    <a:off x="4590" y="12450"/>
                    <a:ext cx="1811" cy="16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8764"/>
                      <a:gd name="T1" fmla="*/ 0 h 21600"/>
                      <a:gd name="T2" fmla="*/ 18764 w 18764"/>
                      <a:gd name="T3" fmla="*/ 10900 h 21600"/>
                      <a:gd name="T4" fmla="*/ 0 w 1876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764" h="21600" fill="none" extrusionOk="0">
                        <a:moveTo>
                          <a:pt x="0" y="-1"/>
                        </a:moveTo>
                        <a:cubicBezTo>
                          <a:pt x="7758" y="-1"/>
                          <a:pt x="14920" y="4160"/>
                          <a:pt x="18763" y="10900"/>
                        </a:cubicBezTo>
                      </a:path>
                      <a:path w="18764" h="21600" stroke="0" extrusionOk="0">
                        <a:moveTo>
                          <a:pt x="0" y="-1"/>
                        </a:moveTo>
                        <a:cubicBezTo>
                          <a:pt x="7758" y="-1"/>
                          <a:pt x="14920" y="4160"/>
                          <a:pt x="18763" y="109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6" name="Group 155"/>
                <p:cNvGrpSpPr>
                  <a:grpSpLocks/>
                </p:cNvGrpSpPr>
                <p:nvPr/>
              </p:nvGrpSpPr>
              <p:grpSpPr bwMode="auto">
                <a:xfrm>
                  <a:off x="4163" y="12448"/>
                  <a:ext cx="712" cy="1662"/>
                  <a:chOff x="4305" y="13077"/>
                  <a:chExt cx="840" cy="1325"/>
                </a:xfrm>
              </p:grpSpPr>
              <p:sp>
                <p:nvSpPr>
                  <p:cNvPr id="159" name="Arc 2943"/>
                  <p:cNvSpPr>
                    <a:spLocks/>
                  </p:cNvSpPr>
                  <p:nvPr/>
                </p:nvSpPr>
                <p:spPr bwMode="auto">
                  <a:xfrm>
                    <a:off x="4305" y="13077"/>
                    <a:ext cx="840" cy="672"/>
                  </a:xfrm>
                  <a:custGeom>
                    <a:avLst/>
                    <a:gdLst>
                      <a:gd name="G0" fmla="+- 0 0 0"/>
                      <a:gd name="G1" fmla="+- 17287 0 0"/>
                      <a:gd name="G2" fmla="+- 21600 0 0"/>
                      <a:gd name="T0" fmla="*/ 12951 w 21600"/>
                      <a:gd name="T1" fmla="*/ 0 h 17287"/>
                      <a:gd name="T2" fmla="*/ 21600 w 21600"/>
                      <a:gd name="T3" fmla="*/ 17287 h 17287"/>
                      <a:gd name="T4" fmla="*/ 0 w 21600"/>
                      <a:gd name="T5" fmla="*/ 17287 h 17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7287" fill="none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</a:path>
                      <a:path w="21600" h="17287" stroke="0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  <a:lnTo>
                          <a:pt x="0" y="1728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Arc 2944"/>
                  <p:cNvSpPr>
                    <a:spLocks/>
                  </p:cNvSpPr>
                  <p:nvPr/>
                </p:nvSpPr>
                <p:spPr bwMode="auto">
                  <a:xfrm flipV="1">
                    <a:off x="4305" y="13730"/>
                    <a:ext cx="840" cy="672"/>
                  </a:xfrm>
                  <a:custGeom>
                    <a:avLst/>
                    <a:gdLst>
                      <a:gd name="G0" fmla="+- 0 0 0"/>
                      <a:gd name="G1" fmla="+- 17287 0 0"/>
                      <a:gd name="G2" fmla="+- 21600 0 0"/>
                      <a:gd name="T0" fmla="*/ 12951 w 21600"/>
                      <a:gd name="T1" fmla="*/ 0 h 17287"/>
                      <a:gd name="T2" fmla="*/ 21600 w 21600"/>
                      <a:gd name="T3" fmla="*/ 17287 h 17287"/>
                      <a:gd name="T4" fmla="*/ 0 w 21600"/>
                      <a:gd name="T5" fmla="*/ 17287 h 17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7287" fill="none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</a:path>
                      <a:path w="21600" h="17287" stroke="0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  <a:lnTo>
                          <a:pt x="0" y="1728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157" name="Line 2945"/>
                <p:cNvCxnSpPr/>
                <p:nvPr/>
              </p:nvCxnSpPr>
              <p:spPr bwMode="auto">
                <a:xfrm>
                  <a:off x="4606" y="12450"/>
                  <a:ext cx="49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8" name="Line 2946"/>
                <p:cNvCxnSpPr/>
                <p:nvPr/>
              </p:nvCxnSpPr>
              <p:spPr bwMode="auto">
                <a:xfrm>
                  <a:off x="4591" y="14123"/>
                  <a:ext cx="49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54" name="Oval 153"/>
              <p:cNvSpPr>
                <a:spLocks noChangeArrowheads="1"/>
              </p:cNvSpPr>
              <p:nvPr/>
            </p:nvSpPr>
            <p:spPr bwMode="auto">
              <a:xfrm>
                <a:off x="5300" y="4840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129" name="Line 2948"/>
            <p:cNvCxnSpPr/>
            <p:nvPr/>
          </p:nvCxnSpPr>
          <p:spPr bwMode="auto">
            <a:xfrm>
              <a:off x="2332732" y="2503652"/>
              <a:ext cx="43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6732" y="1971105"/>
              <a:ext cx="1409700" cy="325445"/>
            </a:xfrm>
            <a:custGeom>
              <a:avLst/>
              <a:gdLst>
                <a:gd name="T0" fmla="*/ 2220 w 2220"/>
                <a:gd name="T1" fmla="*/ 460 h 460"/>
                <a:gd name="T2" fmla="*/ 940 w 2220"/>
                <a:gd name="T3" fmla="*/ 460 h 460"/>
                <a:gd name="T4" fmla="*/ 940 w 2220"/>
                <a:gd name="T5" fmla="*/ 0 h 460"/>
                <a:gd name="T6" fmla="*/ 0 w 2220"/>
                <a:gd name="T7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0" h="460">
                  <a:moveTo>
                    <a:pt x="2220" y="460"/>
                  </a:moveTo>
                  <a:lnTo>
                    <a:pt x="940" y="460"/>
                  </a:lnTo>
                  <a:lnTo>
                    <a:pt x="94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3209032" y="1882347"/>
              <a:ext cx="508000" cy="547340"/>
            </a:xfrm>
            <a:custGeom>
              <a:avLst/>
              <a:gdLst>
                <a:gd name="T0" fmla="*/ 0 w 700"/>
                <a:gd name="T1" fmla="*/ 760 h 760"/>
                <a:gd name="T2" fmla="*/ 420 w 700"/>
                <a:gd name="T3" fmla="*/ 760 h 760"/>
                <a:gd name="T4" fmla="*/ 420 w 700"/>
                <a:gd name="T5" fmla="*/ 0 h 760"/>
                <a:gd name="T6" fmla="*/ 700 w 700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0" h="760">
                  <a:moveTo>
                    <a:pt x="0" y="760"/>
                  </a:moveTo>
                  <a:lnTo>
                    <a:pt x="420" y="760"/>
                  </a:lnTo>
                  <a:lnTo>
                    <a:pt x="420" y="0"/>
                  </a:lnTo>
                  <a:lnTo>
                    <a:pt x="70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32" name="Line 2951"/>
            <p:cNvCxnSpPr/>
            <p:nvPr/>
          </p:nvCxnSpPr>
          <p:spPr bwMode="auto">
            <a:xfrm>
              <a:off x="4199632" y="1778796"/>
              <a:ext cx="368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3" name="Group 132"/>
            <p:cNvGrpSpPr>
              <a:grpSpLocks/>
            </p:cNvGrpSpPr>
            <p:nvPr/>
          </p:nvGrpSpPr>
          <p:grpSpPr bwMode="auto">
            <a:xfrm>
              <a:off x="3541772" y="1570215"/>
              <a:ext cx="654050" cy="422339"/>
              <a:chOff x="4163" y="12448"/>
              <a:chExt cx="2237" cy="1675"/>
            </a:xfrm>
          </p:grpSpPr>
          <p:grpSp>
            <p:nvGrpSpPr>
              <p:cNvPr id="145" name="Group 144"/>
              <p:cNvGrpSpPr>
                <a:grpSpLocks/>
              </p:cNvGrpSpPr>
              <p:nvPr/>
            </p:nvGrpSpPr>
            <p:grpSpPr bwMode="auto">
              <a:xfrm>
                <a:off x="5091" y="12450"/>
                <a:ext cx="1309" cy="1672"/>
                <a:chOff x="4590" y="12443"/>
                <a:chExt cx="1811" cy="1672"/>
              </a:xfrm>
            </p:grpSpPr>
            <p:sp>
              <p:nvSpPr>
                <p:cNvPr id="151" name="Arc 2954"/>
                <p:cNvSpPr>
                  <a:spLocks/>
                </p:cNvSpPr>
                <p:nvPr/>
              </p:nvSpPr>
              <p:spPr bwMode="auto">
                <a:xfrm>
                  <a:off x="4590" y="12443"/>
                  <a:ext cx="1802" cy="166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8670"/>
                    <a:gd name="T1" fmla="*/ 0 h 21600"/>
                    <a:gd name="T2" fmla="*/ 18670 w 18670"/>
                    <a:gd name="T3" fmla="*/ 10738 h 21600"/>
                    <a:gd name="T4" fmla="*/ 0 w 1867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670" h="21600" fill="none" extrusionOk="0">
                      <a:moveTo>
                        <a:pt x="0" y="-1"/>
                      </a:moveTo>
                      <a:cubicBezTo>
                        <a:pt x="7691" y="-1"/>
                        <a:pt x="14802" y="4089"/>
                        <a:pt x="18670" y="10737"/>
                      </a:cubicBezTo>
                    </a:path>
                    <a:path w="18670" h="21600" stroke="0" extrusionOk="0">
                      <a:moveTo>
                        <a:pt x="0" y="-1"/>
                      </a:moveTo>
                      <a:cubicBezTo>
                        <a:pt x="7691" y="-1"/>
                        <a:pt x="14802" y="4089"/>
                        <a:pt x="18670" y="1073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Arc 2955"/>
                <p:cNvSpPr>
                  <a:spLocks/>
                </p:cNvSpPr>
                <p:nvPr/>
              </p:nvSpPr>
              <p:spPr bwMode="auto">
                <a:xfrm flipV="1">
                  <a:off x="4590" y="12450"/>
                  <a:ext cx="1811" cy="166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8764"/>
                    <a:gd name="T1" fmla="*/ 0 h 21600"/>
                    <a:gd name="T2" fmla="*/ 18764 w 18764"/>
                    <a:gd name="T3" fmla="*/ 10900 h 21600"/>
                    <a:gd name="T4" fmla="*/ 0 w 187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764" h="21600" fill="none" extrusionOk="0">
                      <a:moveTo>
                        <a:pt x="0" y="-1"/>
                      </a:moveTo>
                      <a:cubicBezTo>
                        <a:pt x="7758" y="-1"/>
                        <a:pt x="14920" y="4160"/>
                        <a:pt x="18763" y="10900"/>
                      </a:cubicBezTo>
                    </a:path>
                    <a:path w="18764" h="21600" stroke="0" extrusionOk="0">
                      <a:moveTo>
                        <a:pt x="0" y="-1"/>
                      </a:moveTo>
                      <a:cubicBezTo>
                        <a:pt x="7758" y="-1"/>
                        <a:pt x="14920" y="4160"/>
                        <a:pt x="18763" y="109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6" name="Group 145"/>
              <p:cNvGrpSpPr>
                <a:grpSpLocks/>
              </p:cNvGrpSpPr>
              <p:nvPr/>
            </p:nvGrpSpPr>
            <p:grpSpPr bwMode="auto">
              <a:xfrm>
                <a:off x="4163" y="12448"/>
                <a:ext cx="712" cy="1662"/>
                <a:chOff x="4305" y="13077"/>
                <a:chExt cx="840" cy="1325"/>
              </a:xfrm>
            </p:grpSpPr>
            <p:sp>
              <p:nvSpPr>
                <p:cNvPr id="149" name="Arc 2957"/>
                <p:cNvSpPr>
                  <a:spLocks/>
                </p:cNvSpPr>
                <p:nvPr/>
              </p:nvSpPr>
              <p:spPr bwMode="auto">
                <a:xfrm>
                  <a:off x="4305" y="13077"/>
                  <a:ext cx="840" cy="672"/>
                </a:xfrm>
                <a:custGeom>
                  <a:avLst/>
                  <a:gdLst>
                    <a:gd name="G0" fmla="+- 0 0 0"/>
                    <a:gd name="G1" fmla="+- 17287 0 0"/>
                    <a:gd name="G2" fmla="+- 21600 0 0"/>
                    <a:gd name="T0" fmla="*/ 12951 w 21600"/>
                    <a:gd name="T1" fmla="*/ 0 h 17287"/>
                    <a:gd name="T2" fmla="*/ 21600 w 21600"/>
                    <a:gd name="T3" fmla="*/ 17287 h 17287"/>
                    <a:gd name="T4" fmla="*/ 0 w 21600"/>
                    <a:gd name="T5" fmla="*/ 17287 h 17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7287" fill="none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</a:path>
                    <a:path w="21600" h="17287" stroke="0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  <a:lnTo>
                        <a:pt x="0" y="172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Arc 2958"/>
                <p:cNvSpPr>
                  <a:spLocks/>
                </p:cNvSpPr>
                <p:nvPr/>
              </p:nvSpPr>
              <p:spPr bwMode="auto">
                <a:xfrm flipV="1">
                  <a:off x="4305" y="13730"/>
                  <a:ext cx="840" cy="672"/>
                </a:xfrm>
                <a:custGeom>
                  <a:avLst/>
                  <a:gdLst>
                    <a:gd name="G0" fmla="+- 0 0 0"/>
                    <a:gd name="G1" fmla="+- 17287 0 0"/>
                    <a:gd name="G2" fmla="+- 21600 0 0"/>
                    <a:gd name="T0" fmla="*/ 12951 w 21600"/>
                    <a:gd name="T1" fmla="*/ 0 h 17287"/>
                    <a:gd name="T2" fmla="*/ 21600 w 21600"/>
                    <a:gd name="T3" fmla="*/ 17287 h 17287"/>
                    <a:gd name="T4" fmla="*/ 0 w 21600"/>
                    <a:gd name="T5" fmla="*/ 17287 h 17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7287" fill="none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</a:path>
                    <a:path w="21600" h="17287" stroke="0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  <a:lnTo>
                        <a:pt x="0" y="172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47" name="Line 2959"/>
              <p:cNvCxnSpPr/>
              <p:nvPr/>
            </p:nvCxnSpPr>
            <p:spPr bwMode="auto">
              <a:xfrm>
                <a:off x="4606" y="12450"/>
                <a:ext cx="4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8" name="Line 2960"/>
              <p:cNvCxnSpPr/>
              <p:nvPr/>
            </p:nvCxnSpPr>
            <p:spPr bwMode="auto">
              <a:xfrm>
                <a:off x="4591" y="14123"/>
                <a:ext cx="4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4" name="Group 133"/>
            <p:cNvGrpSpPr>
              <a:grpSpLocks/>
            </p:cNvGrpSpPr>
            <p:nvPr/>
          </p:nvGrpSpPr>
          <p:grpSpPr bwMode="auto">
            <a:xfrm>
              <a:off x="2551172" y="2206313"/>
              <a:ext cx="748665" cy="422339"/>
              <a:chOff x="4264" y="4618"/>
              <a:chExt cx="1179" cy="571"/>
            </a:xfrm>
          </p:grpSpPr>
          <p:grpSp>
            <p:nvGrpSpPr>
              <p:cNvPr id="135" name="Group 134"/>
              <p:cNvGrpSpPr>
                <a:grpSpLocks/>
              </p:cNvGrpSpPr>
              <p:nvPr/>
            </p:nvGrpSpPr>
            <p:grpSpPr bwMode="auto">
              <a:xfrm>
                <a:off x="4264" y="4618"/>
                <a:ext cx="1030" cy="571"/>
                <a:chOff x="4163" y="12448"/>
                <a:chExt cx="2237" cy="1675"/>
              </a:xfrm>
            </p:grpSpPr>
            <p:grpSp>
              <p:nvGrpSpPr>
                <p:cNvPr id="137" name="Group 136"/>
                <p:cNvGrpSpPr>
                  <a:grpSpLocks/>
                </p:cNvGrpSpPr>
                <p:nvPr/>
              </p:nvGrpSpPr>
              <p:grpSpPr bwMode="auto">
                <a:xfrm>
                  <a:off x="5091" y="12450"/>
                  <a:ext cx="1309" cy="1672"/>
                  <a:chOff x="4590" y="12443"/>
                  <a:chExt cx="1811" cy="1672"/>
                </a:xfrm>
              </p:grpSpPr>
              <p:sp>
                <p:nvSpPr>
                  <p:cNvPr id="143" name="Arc 2964"/>
                  <p:cNvSpPr>
                    <a:spLocks/>
                  </p:cNvSpPr>
                  <p:nvPr/>
                </p:nvSpPr>
                <p:spPr bwMode="auto">
                  <a:xfrm>
                    <a:off x="4590" y="12443"/>
                    <a:ext cx="1802" cy="16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8670"/>
                      <a:gd name="T1" fmla="*/ 0 h 21600"/>
                      <a:gd name="T2" fmla="*/ 18670 w 18670"/>
                      <a:gd name="T3" fmla="*/ 10738 h 21600"/>
                      <a:gd name="T4" fmla="*/ 0 w 1867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670" h="21600" fill="none" extrusionOk="0">
                        <a:moveTo>
                          <a:pt x="0" y="-1"/>
                        </a:moveTo>
                        <a:cubicBezTo>
                          <a:pt x="7691" y="-1"/>
                          <a:pt x="14802" y="4089"/>
                          <a:pt x="18670" y="10737"/>
                        </a:cubicBezTo>
                      </a:path>
                      <a:path w="18670" h="21600" stroke="0" extrusionOk="0">
                        <a:moveTo>
                          <a:pt x="0" y="-1"/>
                        </a:moveTo>
                        <a:cubicBezTo>
                          <a:pt x="7691" y="-1"/>
                          <a:pt x="14802" y="4089"/>
                          <a:pt x="18670" y="1073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Arc 2965"/>
                  <p:cNvSpPr>
                    <a:spLocks/>
                  </p:cNvSpPr>
                  <p:nvPr/>
                </p:nvSpPr>
                <p:spPr bwMode="auto">
                  <a:xfrm flipV="1">
                    <a:off x="4590" y="12450"/>
                    <a:ext cx="1811" cy="16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8764"/>
                      <a:gd name="T1" fmla="*/ 0 h 21600"/>
                      <a:gd name="T2" fmla="*/ 18764 w 18764"/>
                      <a:gd name="T3" fmla="*/ 10900 h 21600"/>
                      <a:gd name="T4" fmla="*/ 0 w 1876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764" h="21600" fill="none" extrusionOk="0">
                        <a:moveTo>
                          <a:pt x="0" y="-1"/>
                        </a:moveTo>
                        <a:cubicBezTo>
                          <a:pt x="7758" y="-1"/>
                          <a:pt x="14920" y="4160"/>
                          <a:pt x="18763" y="10900"/>
                        </a:cubicBezTo>
                      </a:path>
                      <a:path w="18764" h="21600" stroke="0" extrusionOk="0">
                        <a:moveTo>
                          <a:pt x="0" y="-1"/>
                        </a:moveTo>
                        <a:cubicBezTo>
                          <a:pt x="7758" y="-1"/>
                          <a:pt x="14920" y="4160"/>
                          <a:pt x="18763" y="109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" name="Group 137"/>
                <p:cNvGrpSpPr>
                  <a:grpSpLocks/>
                </p:cNvGrpSpPr>
                <p:nvPr/>
              </p:nvGrpSpPr>
              <p:grpSpPr bwMode="auto">
                <a:xfrm>
                  <a:off x="4163" y="12448"/>
                  <a:ext cx="712" cy="1662"/>
                  <a:chOff x="4305" y="13077"/>
                  <a:chExt cx="840" cy="1325"/>
                </a:xfrm>
              </p:grpSpPr>
              <p:sp>
                <p:nvSpPr>
                  <p:cNvPr id="141" name="Arc 2967"/>
                  <p:cNvSpPr>
                    <a:spLocks/>
                  </p:cNvSpPr>
                  <p:nvPr/>
                </p:nvSpPr>
                <p:spPr bwMode="auto">
                  <a:xfrm>
                    <a:off x="4305" y="13077"/>
                    <a:ext cx="840" cy="672"/>
                  </a:xfrm>
                  <a:custGeom>
                    <a:avLst/>
                    <a:gdLst>
                      <a:gd name="G0" fmla="+- 0 0 0"/>
                      <a:gd name="G1" fmla="+- 17287 0 0"/>
                      <a:gd name="G2" fmla="+- 21600 0 0"/>
                      <a:gd name="T0" fmla="*/ 12951 w 21600"/>
                      <a:gd name="T1" fmla="*/ 0 h 17287"/>
                      <a:gd name="T2" fmla="*/ 21600 w 21600"/>
                      <a:gd name="T3" fmla="*/ 17287 h 17287"/>
                      <a:gd name="T4" fmla="*/ 0 w 21600"/>
                      <a:gd name="T5" fmla="*/ 17287 h 17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7287" fill="none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</a:path>
                      <a:path w="21600" h="17287" stroke="0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  <a:lnTo>
                          <a:pt x="0" y="1728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Arc 2968"/>
                  <p:cNvSpPr>
                    <a:spLocks/>
                  </p:cNvSpPr>
                  <p:nvPr/>
                </p:nvSpPr>
                <p:spPr bwMode="auto">
                  <a:xfrm flipV="1">
                    <a:off x="4305" y="13730"/>
                    <a:ext cx="840" cy="672"/>
                  </a:xfrm>
                  <a:custGeom>
                    <a:avLst/>
                    <a:gdLst>
                      <a:gd name="G0" fmla="+- 0 0 0"/>
                      <a:gd name="G1" fmla="+- 17287 0 0"/>
                      <a:gd name="G2" fmla="+- 21600 0 0"/>
                      <a:gd name="T0" fmla="*/ 12951 w 21600"/>
                      <a:gd name="T1" fmla="*/ 0 h 17287"/>
                      <a:gd name="T2" fmla="*/ 21600 w 21600"/>
                      <a:gd name="T3" fmla="*/ 17287 h 17287"/>
                      <a:gd name="T4" fmla="*/ 0 w 21600"/>
                      <a:gd name="T5" fmla="*/ 17287 h 17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7287" fill="none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</a:path>
                      <a:path w="21600" h="17287" stroke="0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  <a:lnTo>
                          <a:pt x="0" y="1728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139" name="Line 2969"/>
                <p:cNvCxnSpPr/>
                <p:nvPr/>
              </p:nvCxnSpPr>
              <p:spPr bwMode="auto">
                <a:xfrm>
                  <a:off x="4606" y="12450"/>
                  <a:ext cx="49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0" name="Line 2970"/>
                <p:cNvCxnSpPr/>
                <p:nvPr/>
              </p:nvCxnSpPr>
              <p:spPr bwMode="auto">
                <a:xfrm>
                  <a:off x="4591" y="14123"/>
                  <a:ext cx="49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36" name="Oval 135"/>
              <p:cNvSpPr>
                <a:spLocks noChangeArrowheads="1"/>
              </p:cNvSpPr>
              <p:nvPr/>
            </p:nvSpPr>
            <p:spPr bwMode="auto">
              <a:xfrm>
                <a:off x="5300" y="4840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47" name="Group 246"/>
          <p:cNvGrpSpPr>
            <a:grpSpLocks/>
          </p:cNvGrpSpPr>
          <p:nvPr/>
        </p:nvGrpSpPr>
        <p:grpSpPr bwMode="auto">
          <a:xfrm>
            <a:off x="2149852" y="3143084"/>
            <a:ext cx="5098650" cy="2059029"/>
            <a:chOff x="2424" y="10379"/>
            <a:chExt cx="7591" cy="2469"/>
          </a:xfrm>
        </p:grpSpPr>
        <p:grpSp>
          <p:nvGrpSpPr>
            <p:cNvPr id="248" name="Group 247"/>
            <p:cNvGrpSpPr>
              <a:grpSpLocks/>
            </p:cNvGrpSpPr>
            <p:nvPr/>
          </p:nvGrpSpPr>
          <p:grpSpPr bwMode="auto">
            <a:xfrm>
              <a:off x="2424" y="10494"/>
              <a:ext cx="7591" cy="2234"/>
              <a:chOff x="2424" y="10494"/>
              <a:chExt cx="7591" cy="2234"/>
            </a:xfrm>
          </p:grpSpPr>
          <p:sp>
            <p:nvSpPr>
              <p:cNvPr id="252" name="Freeform 251"/>
              <p:cNvSpPr>
                <a:spLocks/>
              </p:cNvSpPr>
              <p:nvPr/>
            </p:nvSpPr>
            <p:spPr bwMode="auto">
              <a:xfrm>
                <a:off x="5350" y="10943"/>
                <a:ext cx="690" cy="210"/>
              </a:xfrm>
              <a:custGeom>
                <a:avLst/>
                <a:gdLst>
                  <a:gd name="T0" fmla="*/ 0 w 690"/>
                  <a:gd name="T1" fmla="*/ 0 h 210"/>
                  <a:gd name="T2" fmla="*/ 225 w 690"/>
                  <a:gd name="T3" fmla="*/ 0 h 210"/>
                  <a:gd name="T4" fmla="*/ 225 w 690"/>
                  <a:gd name="T5" fmla="*/ 210 h 210"/>
                  <a:gd name="T6" fmla="*/ 690 w 690"/>
                  <a:gd name="T7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0" h="210">
                    <a:moveTo>
                      <a:pt x="0" y="0"/>
                    </a:moveTo>
                    <a:lnTo>
                      <a:pt x="225" y="0"/>
                    </a:lnTo>
                    <a:lnTo>
                      <a:pt x="225" y="210"/>
                    </a:lnTo>
                    <a:lnTo>
                      <a:pt x="690" y="2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53" name="Line 3008"/>
              <p:cNvCxnSpPr/>
              <p:nvPr/>
            </p:nvCxnSpPr>
            <p:spPr bwMode="auto">
              <a:xfrm>
                <a:off x="2935" y="12443"/>
                <a:ext cx="3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4" name="Line 3009"/>
              <p:cNvCxnSpPr/>
              <p:nvPr/>
            </p:nvCxnSpPr>
            <p:spPr bwMode="auto">
              <a:xfrm>
                <a:off x="9490" y="11468"/>
                <a:ext cx="5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5" name="Line 3010"/>
              <p:cNvCxnSpPr/>
              <p:nvPr/>
            </p:nvCxnSpPr>
            <p:spPr bwMode="auto">
              <a:xfrm>
                <a:off x="6820" y="11323"/>
                <a:ext cx="44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6" name="Freeform 255"/>
              <p:cNvSpPr>
                <a:spLocks/>
              </p:cNvSpPr>
              <p:nvPr/>
            </p:nvSpPr>
            <p:spPr bwMode="auto">
              <a:xfrm>
                <a:off x="4234" y="11422"/>
                <a:ext cx="1836" cy="1020"/>
              </a:xfrm>
              <a:custGeom>
                <a:avLst/>
                <a:gdLst>
                  <a:gd name="T0" fmla="*/ 0 w 1836"/>
                  <a:gd name="T1" fmla="*/ 1020 h 1020"/>
                  <a:gd name="T2" fmla="*/ 1133 w 1836"/>
                  <a:gd name="T3" fmla="*/ 1020 h 1020"/>
                  <a:gd name="T4" fmla="*/ 1133 w 1836"/>
                  <a:gd name="T5" fmla="*/ 0 h 1020"/>
                  <a:gd name="T6" fmla="*/ 1836 w 1836"/>
                  <a:gd name="T7" fmla="*/ 1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6" h="1020">
                    <a:moveTo>
                      <a:pt x="0" y="1020"/>
                    </a:moveTo>
                    <a:lnTo>
                      <a:pt x="1133" y="1020"/>
                    </a:lnTo>
                    <a:lnTo>
                      <a:pt x="1133" y="0"/>
                    </a:lnTo>
                    <a:lnTo>
                      <a:pt x="1836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7" name="Text Box 3012"/>
              <p:cNvSpPr txBox="1">
                <a:spLocks noChangeArrowheads="1"/>
              </p:cNvSpPr>
              <p:nvPr/>
            </p:nvSpPr>
            <p:spPr bwMode="auto">
              <a:xfrm>
                <a:off x="2444" y="11492"/>
                <a:ext cx="507" cy="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endParaRPr lang="en-US" sz="1200"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id="258" name="Text Box 3013"/>
              <p:cNvSpPr txBox="1">
                <a:spLocks noChangeArrowheads="1"/>
              </p:cNvSpPr>
              <p:nvPr/>
            </p:nvSpPr>
            <p:spPr bwMode="auto">
              <a:xfrm>
                <a:off x="2424" y="10507"/>
                <a:ext cx="507" cy="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endParaRPr lang="en-US" sz="1200"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id="259" name="Text Box 3014"/>
              <p:cNvSpPr txBox="1">
                <a:spLocks noChangeArrowheads="1"/>
              </p:cNvSpPr>
              <p:nvPr/>
            </p:nvSpPr>
            <p:spPr bwMode="auto">
              <a:xfrm>
                <a:off x="2424" y="12192"/>
                <a:ext cx="507" cy="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endParaRPr lang="en-US" sz="1200"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  <p:cxnSp>
            <p:nvCxnSpPr>
              <p:cNvPr id="260" name="Line 3015"/>
              <p:cNvCxnSpPr/>
              <p:nvPr/>
            </p:nvCxnSpPr>
            <p:spPr bwMode="auto">
              <a:xfrm>
                <a:off x="2880" y="10708"/>
                <a:ext cx="65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61" name="Group 260"/>
              <p:cNvGrpSpPr>
                <a:grpSpLocks/>
              </p:cNvGrpSpPr>
              <p:nvPr/>
            </p:nvGrpSpPr>
            <p:grpSpPr bwMode="auto">
              <a:xfrm>
                <a:off x="5754" y="11011"/>
                <a:ext cx="1179" cy="571"/>
                <a:chOff x="4264" y="4618"/>
                <a:chExt cx="1179" cy="571"/>
              </a:xfrm>
            </p:grpSpPr>
            <p:grpSp>
              <p:nvGrpSpPr>
                <p:cNvPr id="351" name="Group 350"/>
                <p:cNvGrpSpPr>
                  <a:grpSpLocks/>
                </p:cNvGrpSpPr>
                <p:nvPr/>
              </p:nvGrpSpPr>
              <p:grpSpPr bwMode="auto">
                <a:xfrm>
                  <a:off x="4264" y="4618"/>
                  <a:ext cx="1030" cy="571"/>
                  <a:chOff x="4163" y="12448"/>
                  <a:chExt cx="2237" cy="1675"/>
                </a:xfrm>
              </p:grpSpPr>
              <p:grpSp>
                <p:nvGrpSpPr>
                  <p:cNvPr id="353" name="Group 352"/>
                  <p:cNvGrpSpPr>
                    <a:grpSpLocks/>
                  </p:cNvGrpSpPr>
                  <p:nvPr/>
                </p:nvGrpSpPr>
                <p:grpSpPr bwMode="auto">
                  <a:xfrm>
                    <a:off x="5091" y="12450"/>
                    <a:ext cx="1309" cy="1672"/>
                    <a:chOff x="4590" y="12443"/>
                    <a:chExt cx="1811" cy="1672"/>
                  </a:xfrm>
                </p:grpSpPr>
                <p:sp>
                  <p:nvSpPr>
                    <p:cNvPr id="359" name="Arc 3019"/>
                    <p:cNvSpPr>
                      <a:spLocks/>
                    </p:cNvSpPr>
                    <p:nvPr/>
                  </p:nvSpPr>
                  <p:spPr bwMode="auto">
                    <a:xfrm>
                      <a:off x="4590" y="12443"/>
                      <a:ext cx="1802" cy="166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8670"/>
                        <a:gd name="T1" fmla="*/ 0 h 21600"/>
                        <a:gd name="T2" fmla="*/ 18670 w 18670"/>
                        <a:gd name="T3" fmla="*/ 10738 h 21600"/>
                        <a:gd name="T4" fmla="*/ 0 w 1867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670" h="21600" fill="none" extrusionOk="0">
                          <a:moveTo>
                            <a:pt x="0" y="-1"/>
                          </a:moveTo>
                          <a:cubicBezTo>
                            <a:pt x="7691" y="-1"/>
                            <a:pt x="14802" y="4089"/>
                            <a:pt x="18670" y="10737"/>
                          </a:cubicBezTo>
                        </a:path>
                        <a:path w="18670" h="21600" stroke="0" extrusionOk="0">
                          <a:moveTo>
                            <a:pt x="0" y="-1"/>
                          </a:moveTo>
                          <a:cubicBezTo>
                            <a:pt x="7691" y="-1"/>
                            <a:pt x="14802" y="4089"/>
                            <a:pt x="18670" y="10737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" name="Arc 3020"/>
                    <p:cNvSpPr>
                      <a:spLocks/>
                    </p:cNvSpPr>
                    <p:nvPr/>
                  </p:nvSpPr>
                  <p:spPr bwMode="auto">
                    <a:xfrm flipV="1">
                      <a:off x="4590" y="12450"/>
                      <a:ext cx="1811" cy="166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8764"/>
                        <a:gd name="T1" fmla="*/ 0 h 21600"/>
                        <a:gd name="T2" fmla="*/ 18764 w 18764"/>
                        <a:gd name="T3" fmla="*/ 10900 h 21600"/>
                        <a:gd name="T4" fmla="*/ 0 w 18764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764" h="21600" fill="none" extrusionOk="0">
                          <a:moveTo>
                            <a:pt x="0" y="-1"/>
                          </a:moveTo>
                          <a:cubicBezTo>
                            <a:pt x="7758" y="-1"/>
                            <a:pt x="14920" y="4160"/>
                            <a:pt x="18763" y="10900"/>
                          </a:cubicBezTo>
                        </a:path>
                        <a:path w="18764" h="21600" stroke="0" extrusionOk="0">
                          <a:moveTo>
                            <a:pt x="0" y="-1"/>
                          </a:moveTo>
                          <a:cubicBezTo>
                            <a:pt x="7758" y="-1"/>
                            <a:pt x="14920" y="4160"/>
                            <a:pt x="18763" y="109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4" name="Group 353"/>
                  <p:cNvGrpSpPr>
                    <a:grpSpLocks/>
                  </p:cNvGrpSpPr>
                  <p:nvPr/>
                </p:nvGrpSpPr>
                <p:grpSpPr bwMode="auto">
                  <a:xfrm>
                    <a:off x="4163" y="12448"/>
                    <a:ext cx="712" cy="1662"/>
                    <a:chOff x="4305" y="13077"/>
                    <a:chExt cx="840" cy="1325"/>
                  </a:xfrm>
                </p:grpSpPr>
                <p:sp>
                  <p:nvSpPr>
                    <p:cNvPr id="357" name="Arc 3022"/>
                    <p:cNvSpPr>
                      <a:spLocks/>
                    </p:cNvSpPr>
                    <p:nvPr/>
                  </p:nvSpPr>
                  <p:spPr bwMode="auto">
                    <a:xfrm>
                      <a:off x="4305" y="13077"/>
                      <a:ext cx="840" cy="672"/>
                    </a:xfrm>
                    <a:custGeom>
                      <a:avLst/>
                      <a:gdLst>
                        <a:gd name="G0" fmla="+- 0 0 0"/>
                        <a:gd name="G1" fmla="+- 17287 0 0"/>
                        <a:gd name="G2" fmla="+- 21600 0 0"/>
                        <a:gd name="T0" fmla="*/ 12951 w 21600"/>
                        <a:gd name="T1" fmla="*/ 0 h 17287"/>
                        <a:gd name="T2" fmla="*/ 21600 w 21600"/>
                        <a:gd name="T3" fmla="*/ 17287 h 17287"/>
                        <a:gd name="T4" fmla="*/ 0 w 21600"/>
                        <a:gd name="T5" fmla="*/ 17287 h 172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7287" fill="none" extrusionOk="0">
                          <a:moveTo>
                            <a:pt x="12950" y="0"/>
                          </a:moveTo>
                          <a:cubicBezTo>
                            <a:pt x="18395" y="4078"/>
                            <a:pt x="21600" y="10484"/>
                            <a:pt x="21600" y="17287"/>
                          </a:cubicBezTo>
                        </a:path>
                        <a:path w="21600" h="17287" stroke="0" extrusionOk="0">
                          <a:moveTo>
                            <a:pt x="12950" y="0"/>
                          </a:moveTo>
                          <a:cubicBezTo>
                            <a:pt x="18395" y="4078"/>
                            <a:pt x="21600" y="10484"/>
                            <a:pt x="21600" y="17287"/>
                          </a:cubicBezTo>
                          <a:lnTo>
                            <a:pt x="0" y="17287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8" name="Arc 3023"/>
                    <p:cNvSpPr>
                      <a:spLocks/>
                    </p:cNvSpPr>
                    <p:nvPr/>
                  </p:nvSpPr>
                  <p:spPr bwMode="auto">
                    <a:xfrm flipV="1">
                      <a:off x="4305" y="13730"/>
                      <a:ext cx="840" cy="672"/>
                    </a:xfrm>
                    <a:custGeom>
                      <a:avLst/>
                      <a:gdLst>
                        <a:gd name="G0" fmla="+- 0 0 0"/>
                        <a:gd name="G1" fmla="+- 17287 0 0"/>
                        <a:gd name="G2" fmla="+- 21600 0 0"/>
                        <a:gd name="T0" fmla="*/ 12951 w 21600"/>
                        <a:gd name="T1" fmla="*/ 0 h 17287"/>
                        <a:gd name="T2" fmla="*/ 21600 w 21600"/>
                        <a:gd name="T3" fmla="*/ 17287 h 17287"/>
                        <a:gd name="T4" fmla="*/ 0 w 21600"/>
                        <a:gd name="T5" fmla="*/ 17287 h 172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7287" fill="none" extrusionOk="0">
                          <a:moveTo>
                            <a:pt x="12950" y="0"/>
                          </a:moveTo>
                          <a:cubicBezTo>
                            <a:pt x="18395" y="4078"/>
                            <a:pt x="21600" y="10484"/>
                            <a:pt x="21600" y="17287"/>
                          </a:cubicBezTo>
                        </a:path>
                        <a:path w="21600" h="17287" stroke="0" extrusionOk="0">
                          <a:moveTo>
                            <a:pt x="12950" y="0"/>
                          </a:moveTo>
                          <a:cubicBezTo>
                            <a:pt x="18395" y="4078"/>
                            <a:pt x="21600" y="10484"/>
                            <a:pt x="21600" y="17287"/>
                          </a:cubicBezTo>
                          <a:lnTo>
                            <a:pt x="0" y="17287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cxnSp>
                <p:nvCxnSpPr>
                  <p:cNvPr id="355" name="Line 3024"/>
                  <p:cNvCxnSpPr/>
                  <p:nvPr/>
                </p:nvCxnSpPr>
                <p:spPr bwMode="auto">
                  <a:xfrm>
                    <a:off x="4606" y="12450"/>
                    <a:ext cx="49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56" name="Line 3025"/>
                  <p:cNvCxnSpPr/>
                  <p:nvPr/>
                </p:nvCxnSpPr>
                <p:spPr bwMode="auto">
                  <a:xfrm>
                    <a:off x="4591" y="14123"/>
                    <a:ext cx="49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52" name="Oval 351"/>
                <p:cNvSpPr>
                  <a:spLocks noChangeArrowheads="1"/>
                </p:cNvSpPr>
                <p:nvPr/>
              </p:nvSpPr>
              <p:spPr bwMode="auto">
                <a:xfrm>
                  <a:off x="5300" y="4840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262" name="Line 3027"/>
              <p:cNvCxnSpPr/>
              <p:nvPr/>
            </p:nvCxnSpPr>
            <p:spPr bwMode="auto">
              <a:xfrm>
                <a:off x="5015" y="12443"/>
                <a:ext cx="6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3" name="Freeform 262"/>
              <p:cNvSpPr>
                <a:spLocks/>
              </p:cNvSpPr>
              <p:nvPr/>
            </p:nvSpPr>
            <p:spPr bwMode="auto">
              <a:xfrm>
                <a:off x="2890" y="11723"/>
                <a:ext cx="2775" cy="440"/>
              </a:xfrm>
              <a:custGeom>
                <a:avLst/>
                <a:gdLst>
                  <a:gd name="T0" fmla="*/ 2220 w 2220"/>
                  <a:gd name="T1" fmla="*/ 460 h 460"/>
                  <a:gd name="T2" fmla="*/ 940 w 2220"/>
                  <a:gd name="T3" fmla="*/ 460 h 460"/>
                  <a:gd name="T4" fmla="*/ 940 w 2220"/>
                  <a:gd name="T5" fmla="*/ 0 h 460"/>
                  <a:gd name="T6" fmla="*/ 0 w 2220"/>
                  <a:gd name="T7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0" h="460">
                    <a:moveTo>
                      <a:pt x="2220" y="460"/>
                    </a:moveTo>
                    <a:lnTo>
                      <a:pt x="940" y="460"/>
                    </a:lnTo>
                    <a:lnTo>
                      <a:pt x="94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4" name="Freeform 263"/>
              <p:cNvSpPr>
                <a:spLocks/>
              </p:cNvSpPr>
              <p:nvPr/>
            </p:nvSpPr>
            <p:spPr bwMode="auto">
              <a:xfrm>
                <a:off x="6425" y="11603"/>
                <a:ext cx="800" cy="740"/>
              </a:xfrm>
              <a:custGeom>
                <a:avLst/>
                <a:gdLst>
                  <a:gd name="T0" fmla="*/ 0 w 700"/>
                  <a:gd name="T1" fmla="*/ 760 h 760"/>
                  <a:gd name="T2" fmla="*/ 420 w 700"/>
                  <a:gd name="T3" fmla="*/ 760 h 760"/>
                  <a:gd name="T4" fmla="*/ 420 w 700"/>
                  <a:gd name="T5" fmla="*/ 0 h 760"/>
                  <a:gd name="T6" fmla="*/ 700 w 700"/>
                  <a:gd name="T7" fmla="*/ 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760">
                    <a:moveTo>
                      <a:pt x="0" y="760"/>
                    </a:moveTo>
                    <a:lnTo>
                      <a:pt x="420" y="760"/>
                    </a:lnTo>
                    <a:lnTo>
                      <a:pt x="420" y="0"/>
                    </a:lnTo>
                    <a:lnTo>
                      <a:pt x="70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65" name="Line 3030"/>
              <p:cNvCxnSpPr/>
              <p:nvPr/>
            </p:nvCxnSpPr>
            <p:spPr bwMode="auto">
              <a:xfrm>
                <a:off x="7985" y="11463"/>
                <a:ext cx="5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66" name="Group 265"/>
              <p:cNvGrpSpPr>
                <a:grpSpLocks/>
              </p:cNvGrpSpPr>
              <p:nvPr/>
            </p:nvGrpSpPr>
            <p:grpSpPr bwMode="auto">
              <a:xfrm>
                <a:off x="5389" y="12041"/>
                <a:ext cx="1179" cy="571"/>
                <a:chOff x="4264" y="4618"/>
                <a:chExt cx="1179" cy="571"/>
              </a:xfrm>
            </p:grpSpPr>
            <p:grpSp>
              <p:nvGrpSpPr>
                <p:cNvPr id="341" name="Group 340"/>
                <p:cNvGrpSpPr>
                  <a:grpSpLocks/>
                </p:cNvGrpSpPr>
                <p:nvPr/>
              </p:nvGrpSpPr>
              <p:grpSpPr bwMode="auto">
                <a:xfrm>
                  <a:off x="4264" y="4618"/>
                  <a:ext cx="1030" cy="571"/>
                  <a:chOff x="4163" y="12448"/>
                  <a:chExt cx="2237" cy="1675"/>
                </a:xfrm>
              </p:grpSpPr>
              <p:grpSp>
                <p:nvGrpSpPr>
                  <p:cNvPr id="343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5091" y="12450"/>
                    <a:ext cx="1309" cy="1672"/>
                    <a:chOff x="4590" y="12443"/>
                    <a:chExt cx="1811" cy="1672"/>
                  </a:xfrm>
                </p:grpSpPr>
                <p:sp>
                  <p:nvSpPr>
                    <p:cNvPr id="349" name="Arc 3034"/>
                    <p:cNvSpPr>
                      <a:spLocks/>
                    </p:cNvSpPr>
                    <p:nvPr/>
                  </p:nvSpPr>
                  <p:spPr bwMode="auto">
                    <a:xfrm>
                      <a:off x="4590" y="12443"/>
                      <a:ext cx="1802" cy="166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8670"/>
                        <a:gd name="T1" fmla="*/ 0 h 21600"/>
                        <a:gd name="T2" fmla="*/ 18670 w 18670"/>
                        <a:gd name="T3" fmla="*/ 10738 h 21600"/>
                        <a:gd name="T4" fmla="*/ 0 w 1867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670" h="21600" fill="none" extrusionOk="0">
                          <a:moveTo>
                            <a:pt x="0" y="-1"/>
                          </a:moveTo>
                          <a:cubicBezTo>
                            <a:pt x="7691" y="-1"/>
                            <a:pt x="14802" y="4089"/>
                            <a:pt x="18670" y="10737"/>
                          </a:cubicBezTo>
                        </a:path>
                        <a:path w="18670" h="21600" stroke="0" extrusionOk="0">
                          <a:moveTo>
                            <a:pt x="0" y="-1"/>
                          </a:moveTo>
                          <a:cubicBezTo>
                            <a:pt x="7691" y="-1"/>
                            <a:pt x="14802" y="4089"/>
                            <a:pt x="18670" y="10737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0" name="Arc 3035"/>
                    <p:cNvSpPr>
                      <a:spLocks/>
                    </p:cNvSpPr>
                    <p:nvPr/>
                  </p:nvSpPr>
                  <p:spPr bwMode="auto">
                    <a:xfrm flipV="1">
                      <a:off x="4590" y="12450"/>
                      <a:ext cx="1811" cy="166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8764"/>
                        <a:gd name="T1" fmla="*/ 0 h 21600"/>
                        <a:gd name="T2" fmla="*/ 18764 w 18764"/>
                        <a:gd name="T3" fmla="*/ 10900 h 21600"/>
                        <a:gd name="T4" fmla="*/ 0 w 18764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764" h="21600" fill="none" extrusionOk="0">
                          <a:moveTo>
                            <a:pt x="0" y="-1"/>
                          </a:moveTo>
                          <a:cubicBezTo>
                            <a:pt x="7758" y="-1"/>
                            <a:pt x="14920" y="4160"/>
                            <a:pt x="18763" y="10900"/>
                          </a:cubicBezTo>
                        </a:path>
                        <a:path w="18764" h="21600" stroke="0" extrusionOk="0">
                          <a:moveTo>
                            <a:pt x="0" y="-1"/>
                          </a:moveTo>
                          <a:cubicBezTo>
                            <a:pt x="7758" y="-1"/>
                            <a:pt x="14920" y="4160"/>
                            <a:pt x="18763" y="109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4" name="Group 343"/>
                  <p:cNvGrpSpPr>
                    <a:grpSpLocks/>
                  </p:cNvGrpSpPr>
                  <p:nvPr/>
                </p:nvGrpSpPr>
                <p:grpSpPr bwMode="auto">
                  <a:xfrm>
                    <a:off x="4163" y="12448"/>
                    <a:ext cx="712" cy="1662"/>
                    <a:chOff x="4305" y="13077"/>
                    <a:chExt cx="840" cy="1325"/>
                  </a:xfrm>
                </p:grpSpPr>
                <p:sp>
                  <p:nvSpPr>
                    <p:cNvPr id="347" name="Arc 3037"/>
                    <p:cNvSpPr>
                      <a:spLocks/>
                    </p:cNvSpPr>
                    <p:nvPr/>
                  </p:nvSpPr>
                  <p:spPr bwMode="auto">
                    <a:xfrm>
                      <a:off x="4305" y="13077"/>
                      <a:ext cx="840" cy="672"/>
                    </a:xfrm>
                    <a:custGeom>
                      <a:avLst/>
                      <a:gdLst>
                        <a:gd name="G0" fmla="+- 0 0 0"/>
                        <a:gd name="G1" fmla="+- 17287 0 0"/>
                        <a:gd name="G2" fmla="+- 21600 0 0"/>
                        <a:gd name="T0" fmla="*/ 12951 w 21600"/>
                        <a:gd name="T1" fmla="*/ 0 h 17287"/>
                        <a:gd name="T2" fmla="*/ 21600 w 21600"/>
                        <a:gd name="T3" fmla="*/ 17287 h 17287"/>
                        <a:gd name="T4" fmla="*/ 0 w 21600"/>
                        <a:gd name="T5" fmla="*/ 17287 h 172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7287" fill="none" extrusionOk="0">
                          <a:moveTo>
                            <a:pt x="12950" y="0"/>
                          </a:moveTo>
                          <a:cubicBezTo>
                            <a:pt x="18395" y="4078"/>
                            <a:pt x="21600" y="10484"/>
                            <a:pt x="21600" y="17287"/>
                          </a:cubicBezTo>
                        </a:path>
                        <a:path w="21600" h="17287" stroke="0" extrusionOk="0">
                          <a:moveTo>
                            <a:pt x="12950" y="0"/>
                          </a:moveTo>
                          <a:cubicBezTo>
                            <a:pt x="18395" y="4078"/>
                            <a:pt x="21600" y="10484"/>
                            <a:pt x="21600" y="17287"/>
                          </a:cubicBezTo>
                          <a:lnTo>
                            <a:pt x="0" y="17287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" name="Arc 3038"/>
                    <p:cNvSpPr>
                      <a:spLocks/>
                    </p:cNvSpPr>
                    <p:nvPr/>
                  </p:nvSpPr>
                  <p:spPr bwMode="auto">
                    <a:xfrm flipV="1">
                      <a:off x="4305" y="13730"/>
                      <a:ext cx="840" cy="672"/>
                    </a:xfrm>
                    <a:custGeom>
                      <a:avLst/>
                      <a:gdLst>
                        <a:gd name="G0" fmla="+- 0 0 0"/>
                        <a:gd name="G1" fmla="+- 17287 0 0"/>
                        <a:gd name="G2" fmla="+- 21600 0 0"/>
                        <a:gd name="T0" fmla="*/ 12951 w 21600"/>
                        <a:gd name="T1" fmla="*/ 0 h 17287"/>
                        <a:gd name="T2" fmla="*/ 21600 w 21600"/>
                        <a:gd name="T3" fmla="*/ 17287 h 17287"/>
                        <a:gd name="T4" fmla="*/ 0 w 21600"/>
                        <a:gd name="T5" fmla="*/ 17287 h 172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7287" fill="none" extrusionOk="0">
                          <a:moveTo>
                            <a:pt x="12950" y="0"/>
                          </a:moveTo>
                          <a:cubicBezTo>
                            <a:pt x="18395" y="4078"/>
                            <a:pt x="21600" y="10484"/>
                            <a:pt x="21600" y="17287"/>
                          </a:cubicBezTo>
                        </a:path>
                        <a:path w="21600" h="17287" stroke="0" extrusionOk="0">
                          <a:moveTo>
                            <a:pt x="12950" y="0"/>
                          </a:moveTo>
                          <a:cubicBezTo>
                            <a:pt x="18395" y="4078"/>
                            <a:pt x="21600" y="10484"/>
                            <a:pt x="21600" y="17287"/>
                          </a:cubicBezTo>
                          <a:lnTo>
                            <a:pt x="0" y="17287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cxnSp>
                <p:nvCxnSpPr>
                  <p:cNvPr id="345" name="Line 3039"/>
                  <p:cNvCxnSpPr/>
                  <p:nvPr/>
                </p:nvCxnSpPr>
                <p:spPr bwMode="auto">
                  <a:xfrm>
                    <a:off x="4606" y="12450"/>
                    <a:ext cx="49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46" name="Line 3040"/>
                  <p:cNvCxnSpPr/>
                  <p:nvPr/>
                </p:nvCxnSpPr>
                <p:spPr bwMode="auto">
                  <a:xfrm>
                    <a:off x="4591" y="14123"/>
                    <a:ext cx="49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42" name="Oval 341"/>
                <p:cNvSpPr>
                  <a:spLocks noChangeArrowheads="1"/>
                </p:cNvSpPr>
                <p:nvPr/>
              </p:nvSpPr>
              <p:spPr bwMode="auto">
                <a:xfrm>
                  <a:off x="5300" y="4840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7" name="Group 266"/>
              <p:cNvGrpSpPr>
                <a:grpSpLocks/>
              </p:cNvGrpSpPr>
              <p:nvPr/>
            </p:nvGrpSpPr>
            <p:grpSpPr bwMode="auto">
              <a:xfrm>
                <a:off x="6949" y="11171"/>
                <a:ext cx="1179" cy="571"/>
                <a:chOff x="4264" y="4618"/>
                <a:chExt cx="1179" cy="571"/>
              </a:xfrm>
            </p:grpSpPr>
            <p:grpSp>
              <p:nvGrpSpPr>
                <p:cNvPr id="331" name="Group 330"/>
                <p:cNvGrpSpPr>
                  <a:grpSpLocks/>
                </p:cNvGrpSpPr>
                <p:nvPr/>
              </p:nvGrpSpPr>
              <p:grpSpPr bwMode="auto">
                <a:xfrm>
                  <a:off x="4264" y="4618"/>
                  <a:ext cx="1030" cy="571"/>
                  <a:chOff x="4163" y="12448"/>
                  <a:chExt cx="2237" cy="1675"/>
                </a:xfrm>
              </p:grpSpPr>
              <p:grpSp>
                <p:nvGrpSpPr>
                  <p:cNvPr id="333" name="Group 332"/>
                  <p:cNvGrpSpPr>
                    <a:grpSpLocks/>
                  </p:cNvGrpSpPr>
                  <p:nvPr/>
                </p:nvGrpSpPr>
                <p:grpSpPr bwMode="auto">
                  <a:xfrm>
                    <a:off x="5091" y="12450"/>
                    <a:ext cx="1309" cy="1672"/>
                    <a:chOff x="4590" y="12443"/>
                    <a:chExt cx="1811" cy="1672"/>
                  </a:xfrm>
                </p:grpSpPr>
                <p:sp>
                  <p:nvSpPr>
                    <p:cNvPr id="339" name="Arc 3045"/>
                    <p:cNvSpPr>
                      <a:spLocks/>
                    </p:cNvSpPr>
                    <p:nvPr/>
                  </p:nvSpPr>
                  <p:spPr bwMode="auto">
                    <a:xfrm>
                      <a:off x="4590" y="12443"/>
                      <a:ext cx="1802" cy="166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8670"/>
                        <a:gd name="T1" fmla="*/ 0 h 21600"/>
                        <a:gd name="T2" fmla="*/ 18670 w 18670"/>
                        <a:gd name="T3" fmla="*/ 10738 h 21600"/>
                        <a:gd name="T4" fmla="*/ 0 w 1867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670" h="21600" fill="none" extrusionOk="0">
                          <a:moveTo>
                            <a:pt x="0" y="-1"/>
                          </a:moveTo>
                          <a:cubicBezTo>
                            <a:pt x="7691" y="-1"/>
                            <a:pt x="14802" y="4089"/>
                            <a:pt x="18670" y="10737"/>
                          </a:cubicBezTo>
                        </a:path>
                        <a:path w="18670" h="21600" stroke="0" extrusionOk="0">
                          <a:moveTo>
                            <a:pt x="0" y="-1"/>
                          </a:moveTo>
                          <a:cubicBezTo>
                            <a:pt x="7691" y="-1"/>
                            <a:pt x="14802" y="4089"/>
                            <a:pt x="18670" y="10737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" name="Arc 3046"/>
                    <p:cNvSpPr>
                      <a:spLocks/>
                    </p:cNvSpPr>
                    <p:nvPr/>
                  </p:nvSpPr>
                  <p:spPr bwMode="auto">
                    <a:xfrm flipV="1">
                      <a:off x="4590" y="12450"/>
                      <a:ext cx="1811" cy="166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8764"/>
                        <a:gd name="T1" fmla="*/ 0 h 21600"/>
                        <a:gd name="T2" fmla="*/ 18764 w 18764"/>
                        <a:gd name="T3" fmla="*/ 10900 h 21600"/>
                        <a:gd name="T4" fmla="*/ 0 w 18764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764" h="21600" fill="none" extrusionOk="0">
                          <a:moveTo>
                            <a:pt x="0" y="-1"/>
                          </a:moveTo>
                          <a:cubicBezTo>
                            <a:pt x="7758" y="-1"/>
                            <a:pt x="14920" y="4160"/>
                            <a:pt x="18763" y="10900"/>
                          </a:cubicBezTo>
                        </a:path>
                        <a:path w="18764" h="21600" stroke="0" extrusionOk="0">
                          <a:moveTo>
                            <a:pt x="0" y="-1"/>
                          </a:moveTo>
                          <a:cubicBezTo>
                            <a:pt x="7758" y="-1"/>
                            <a:pt x="14920" y="4160"/>
                            <a:pt x="18763" y="109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4" name="Group 333"/>
                  <p:cNvGrpSpPr>
                    <a:grpSpLocks/>
                  </p:cNvGrpSpPr>
                  <p:nvPr/>
                </p:nvGrpSpPr>
                <p:grpSpPr bwMode="auto">
                  <a:xfrm>
                    <a:off x="4163" y="12448"/>
                    <a:ext cx="712" cy="1662"/>
                    <a:chOff x="4305" y="13077"/>
                    <a:chExt cx="840" cy="1325"/>
                  </a:xfrm>
                </p:grpSpPr>
                <p:sp>
                  <p:nvSpPr>
                    <p:cNvPr id="337" name="Arc 3048"/>
                    <p:cNvSpPr>
                      <a:spLocks/>
                    </p:cNvSpPr>
                    <p:nvPr/>
                  </p:nvSpPr>
                  <p:spPr bwMode="auto">
                    <a:xfrm>
                      <a:off x="4305" y="13077"/>
                      <a:ext cx="840" cy="672"/>
                    </a:xfrm>
                    <a:custGeom>
                      <a:avLst/>
                      <a:gdLst>
                        <a:gd name="G0" fmla="+- 0 0 0"/>
                        <a:gd name="G1" fmla="+- 17287 0 0"/>
                        <a:gd name="G2" fmla="+- 21600 0 0"/>
                        <a:gd name="T0" fmla="*/ 12951 w 21600"/>
                        <a:gd name="T1" fmla="*/ 0 h 17287"/>
                        <a:gd name="T2" fmla="*/ 21600 w 21600"/>
                        <a:gd name="T3" fmla="*/ 17287 h 17287"/>
                        <a:gd name="T4" fmla="*/ 0 w 21600"/>
                        <a:gd name="T5" fmla="*/ 17287 h 172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7287" fill="none" extrusionOk="0">
                          <a:moveTo>
                            <a:pt x="12950" y="0"/>
                          </a:moveTo>
                          <a:cubicBezTo>
                            <a:pt x="18395" y="4078"/>
                            <a:pt x="21600" y="10484"/>
                            <a:pt x="21600" y="17287"/>
                          </a:cubicBezTo>
                        </a:path>
                        <a:path w="21600" h="17287" stroke="0" extrusionOk="0">
                          <a:moveTo>
                            <a:pt x="12950" y="0"/>
                          </a:moveTo>
                          <a:cubicBezTo>
                            <a:pt x="18395" y="4078"/>
                            <a:pt x="21600" y="10484"/>
                            <a:pt x="21600" y="17287"/>
                          </a:cubicBezTo>
                          <a:lnTo>
                            <a:pt x="0" y="17287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" name="Arc 3049"/>
                    <p:cNvSpPr>
                      <a:spLocks/>
                    </p:cNvSpPr>
                    <p:nvPr/>
                  </p:nvSpPr>
                  <p:spPr bwMode="auto">
                    <a:xfrm flipV="1">
                      <a:off x="4305" y="13730"/>
                      <a:ext cx="840" cy="672"/>
                    </a:xfrm>
                    <a:custGeom>
                      <a:avLst/>
                      <a:gdLst>
                        <a:gd name="G0" fmla="+- 0 0 0"/>
                        <a:gd name="G1" fmla="+- 17287 0 0"/>
                        <a:gd name="G2" fmla="+- 21600 0 0"/>
                        <a:gd name="T0" fmla="*/ 12951 w 21600"/>
                        <a:gd name="T1" fmla="*/ 0 h 17287"/>
                        <a:gd name="T2" fmla="*/ 21600 w 21600"/>
                        <a:gd name="T3" fmla="*/ 17287 h 17287"/>
                        <a:gd name="T4" fmla="*/ 0 w 21600"/>
                        <a:gd name="T5" fmla="*/ 17287 h 172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7287" fill="none" extrusionOk="0">
                          <a:moveTo>
                            <a:pt x="12950" y="0"/>
                          </a:moveTo>
                          <a:cubicBezTo>
                            <a:pt x="18395" y="4078"/>
                            <a:pt x="21600" y="10484"/>
                            <a:pt x="21600" y="17287"/>
                          </a:cubicBezTo>
                        </a:path>
                        <a:path w="21600" h="17287" stroke="0" extrusionOk="0">
                          <a:moveTo>
                            <a:pt x="12950" y="0"/>
                          </a:moveTo>
                          <a:cubicBezTo>
                            <a:pt x="18395" y="4078"/>
                            <a:pt x="21600" y="10484"/>
                            <a:pt x="21600" y="17287"/>
                          </a:cubicBezTo>
                          <a:lnTo>
                            <a:pt x="0" y="17287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cxnSp>
                <p:nvCxnSpPr>
                  <p:cNvPr id="335" name="Line 3050"/>
                  <p:cNvCxnSpPr/>
                  <p:nvPr/>
                </p:nvCxnSpPr>
                <p:spPr bwMode="auto">
                  <a:xfrm>
                    <a:off x="4606" y="12450"/>
                    <a:ext cx="49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36" name="Line 3051"/>
                  <p:cNvCxnSpPr/>
                  <p:nvPr/>
                </p:nvCxnSpPr>
                <p:spPr bwMode="auto">
                  <a:xfrm>
                    <a:off x="4591" y="14123"/>
                    <a:ext cx="49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32" name="Oval 331"/>
                <p:cNvSpPr>
                  <a:spLocks noChangeArrowheads="1"/>
                </p:cNvSpPr>
                <p:nvPr/>
              </p:nvSpPr>
              <p:spPr bwMode="auto">
                <a:xfrm>
                  <a:off x="5300" y="4840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8" name="Group 267"/>
              <p:cNvGrpSpPr>
                <a:grpSpLocks/>
              </p:cNvGrpSpPr>
              <p:nvPr/>
            </p:nvGrpSpPr>
            <p:grpSpPr bwMode="auto">
              <a:xfrm>
                <a:off x="8379" y="11177"/>
                <a:ext cx="1179" cy="576"/>
                <a:chOff x="8954" y="10794"/>
                <a:chExt cx="1179" cy="576"/>
              </a:xfrm>
            </p:grpSpPr>
            <p:sp>
              <p:nvSpPr>
                <p:cNvPr id="321" name="Freeform 320"/>
                <p:cNvSpPr>
                  <a:spLocks/>
                </p:cNvSpPr>
                <p:nvPr/>
              </p:nvSpPr>
              <p:spPr bwMode="auto">
                <a:xfrm>
                  <a:off x="8990" y="10905"/>
                  <a:ext cx="260" cy="360"/>
                </a:xfrm>
                <a:custGeom>
                  <a:avLst/>
                  <a:gdLst>
                    <a:gd name="T0" fmla="*/ 235 w 260"/>
                    <a:gd name="T1" fmla="*/ 3 h 360"/>
                    <a:gd name="T2" fmla="*/ 0 w 260"/>
                    <a:gd name="T3" fmla="*/ 0 h 360"/>
                    <a:gd name="T4" fmla="*/ 0 w 260"/>
                    <a:gd name="T5" fmla="*/ 360 h 360"/>
                    <a:gd name="T6" fmla="*/ 260 w 260"/>
                    <a:gd name="T7" fmla="*/ 36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0" h="360">
                      <a:moveTo>
                        <a:pt x="235" y="3"/>
                      </a:moveTo>
                      <a:lnTo>
                        <a:pt x="0" y="0"/>
                      </a:lnTo>
                      <a:lnTo>
                        <a:pt x="0" y="360"/>
                      </a:lnTo>
                      <a:lnTo>
                        <a:pt x="260" y="36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322" name="Group 321"/>
                <p:cNvGrpSpPr>
                  <a:grpSpLocks/>
                </p:cNvGrpSpPr>
                <p:nvPr/>
              </p:nvGrpSpPr>
              <p:grpSpPr bwMode="auto">
                <a:xfrm>
                  <a:off x="9381" y="10794"/>
                  <a:ext cx="603" cy="570"/>
                  <a:chOff x="4590" y="12443"/>
                  <a:chExt cx="1811" cy="1672"/>
                </a:xfrm>
              </p:grpSpPr>
              <p:sp>
                <p:nvSpPr>
                  <p:cNvPr id="329" name="Arc 3056"/>
                  <p:cNvSpPr>
                    <a:spLocks/>
                  </p:cNvSpPr>
                  <p:nvPr/>
                </p:nvSpPr>
                <p:spPr bwMode="auto">
                  <a:xfrm>
                    <a:off x="4590" y="12443"/>
                    <a:ext cx="1802" cy="16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8670"/>
                      <a:gd name="T1" fmla="*/ 0 h 21600"/>
                      <a:gd name="T2" fmla="*/ 18670 w 18670"/>
                      <a:gd name="T3" fmla="*/ 10738 h 21600"/>
                      <a:gd name="T4" fmla="*/ 0 w 1867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670" h="21600" fill="none" extrusionOk="0">
                        <a:moveTo>
                          <a:pt x="0" y="-1"/>
                        </a:moveTo>
                        <a:cubicBezTo>
                          <a:pt x="7691" y="-1"/>
                          <a:pt x="14802" y="4089"/>
                          <a:pt x="18670" y="10737"/>
                        </a:cubicBezTo>
                      </a:path>
                      <a:path w="18670" h="21600" stroke="0" extrusionOk="0">
                        <a:moveTo>
                          <a:pt x="0" y="-1"/>
                        </a:moveTo>
                        <a:cubicBezTo>
                          <a:pt x="7691" y="-1"/>
                          <a:pt x="14802" y="4089"/>
                          <a:pt x="18670" y="1073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0" name="Arc 3057"/>
                  <p:cNvSpPr>
                    <a:spLocks/>
                  </p:cNvSpPr>
                  <p:nvPr/>
                </p:nvSpPr>
                <p:spPr bwMode="auto">
                  <a:xfrm flipV="1">
                    <a:off x="4590" y="12450"/>
                    <a:ext cx="1811" cy="16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8764"/>
                      <a:gd name="T1" fmla="*/ 0 h 21600"/>
                      <a:gd name="T2" fmla="*/ 18764 w 18764"/>
                      <a:gd name="T3" fmla="*/ 10900 h 21600"/>
                      <a:gd name="T4" fmla="*/ 0 w 1876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764" h="21600" fill="none" extrusionOk="0">
                        <a:moveTo>
                          <a:pt x="0" y="-1"/>
                        </a:moveTo>
                        <a:cubicBezTo>
                          <a:pt x="7758" y="-1"/>
                          <a:pt x="14920" y="4160"/>
                          <a:pt x="18763" y="10900"/>
                        </a:cubicBezTo>
                      </a:path>
                      <a:path w="18764" h="21600" stroke="0" extrusionOk="0">
                        <a:moveTo>
                          <a:pt x="0" y="-1"/>
                        </a:moveTo>
                        <a:cubicBezTo>
                          <a:pt x="7758" y="-1"/>
                          <a:pt x="14920" y="4160"/>
                          <a:pt x="18763" y="109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3" name="Group 322"/>
                <p:cNvGrpSpPr>
                  <a:grpSpLocks/>
                </p:cNvGrpSpPr>
                <p:nvPr/>
              </p:nvGrpSpPr>
              <p:grpSpPr bwMode="auto">
                <a:xfrm>
                  <a:off x="8954" y="10802"/>
                  <a:ext cx="328" cy="568"/>
                  <a:chOff x="4305" y="13077"/>
                  <a:chExt cx="840" cy="1325"/>
                </a:xfrm>
              </p:grpSpPr>
              <p:sp>
                <p:nvSpPr>
                  <p:cNvPr id="327" name="Arc 3059"/>
                  <p:cNvSpPr>
                    <a:spLocks/>
                  </p:cNvSpPr>
                  <p:nvPr/>
                </p:nvSpPr>
                <p:spPr bwMode="auto">
                  <a:xfrm>
                    <a:off x="4305" y="13077"/>
                    <a:ext cx="840" cy="672"/>
                  </a:xfrm>
                  <a:custGeom>
                    <a:avLst/>
                    <a:gdLst>
                      <a:gd name="G0" fmla="+- 0 0 0"/>
                      <a:gd name="G1" fmla="+- 17287 0 0"/>
                      <a:gd name="G2" fmla="+- 21600 0 0"/>
                      <a:gd name="T0" fmla="*/ 12951 w 21600"/>
                      <a:gd name="T1" fmla="*/ 0 h 17287"/>
                      <a:gd name="T2" fmla="*/ 21600 w 21600"/>
                      <a:gd name="T3" fmla="*/ 17287 h 17287"/>
                      <a:gd name="T4" fmla="*/ 0 w 21600"/>
                      <a:gd name="T5" fmla="*/ 17287 h 17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7287" fill="none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</a:path>
                      <a:path w="21600" h="17287" stroke="0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  <a:lnTo>
                          <a:pt x="0" y="1728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8" name="Arc 3060"/>
                  <p:cNvSpPr>
                    <a:spLocks/>
                  </p:cNvSpPr>
                  <p:nvPr/>
                </p:nvSpPr>
                <p:spPr bwMode="auto">
                  <a:xfrm flipV="1">
                    <a:off x="4305" y="13730"/>
                    <a:ext cx="840" cy="672"/>
                  </a:xfrm>
                  <a:custGeom>
                    <a:avLst/>
                    <a:gdLst>
                      <a:gd name="G0" fmla="+- 0 0 0"/>
                      <a:gd name="G1" fmla="+- 17287 0 0"/>
                      <a:gd name="G2" fmla="+- 21600 0 0"/>
                      <a:gd name="T0" fmla="*/ 12951 w 21600"/>
                      <a:gd name="T1" fmla="*/ 0 h 17287"/>
                      <a:gd name="T2" fmla="*/ 21600 w 21600"/>
                      <a:gd name="T3" fmla="*/ 17287 h 17287"/>
                      <a:gd name="T4" fmla="*/ 0 w 21600"/>
                      <a:gd name="T5" fmla="*/ 17287 h 17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7287" fill="none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</a:path>
                      <a:path w="21600" h="17287" stroke="0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  <a:lnTo>
                          <a:pt x="0" y="1728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324" name="Line 3061"/>
                <p:cNvCxnSpPr/>
                <p:nvPr/>
              </p:nvCxnSpPr>
              <p:spPr bwMode="auto">
                <a:xfrm>
                  <a:off x="9158" y="10794"/>
                  <a:ext cx="22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5" name="Line 3062"/>
                <p:cNvCxnSpPr/>
                <p:nvPr/>
              </p:nvCxnSpPr>
              <p:spPr bwMode="auto">
                <a:xfrm>
                  <a:off x="9151" y="11364"/>
                  <a:ext cx="22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26" name="Oval 325"/>
                <p:cNvSpPr>
                  <a:spLocks noChangeArrowheads="1"/>
                </p:cNvSpPr>
                <p:nvPr/>
              </p:nvSpPr>
              <p:spPr bwMode="auto">
                <a:xfrm>
                  <a:off x="9990" y="11015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9" name="Group 268"/>
              <p:cNvGrpSpPr>
                <a:grpSpLocks/>
              </p:cNvGrpSpPr>
              <p:nvPr/>
            </p:nvGrpSpPr>
            <p:grpSpPr bwMode="auto">
              <a:xfrm>
                <a:off x="3159" y="12152"/>
                <a:ext cx="1179" cy="576"/>
                <a:chOff x="8954" y="10794"/>
                <a:chExt cx="1179" cy="576"/>
              </a:xfrm>
            </p:grpSpPr>
            <p:sp>
              <p:nvSpPr>
                <p:cNvPr id="311" name="Freeform 310"/>
                <p:cNvSpPr>
                  <a:spLocks/>
                </p:cNvSpPr>
                <p:nvPr/>
              </p:nvSpPr>
              <p:spPr bwMode="auto">
                <a:xfrm>
                  <a:off x="8990" y="10905"/>
                  <a:ext cx="260" cy="360"/>
                </a:xfrm>
                <a:custGeom>
                  <a:avLst/>
                  <a:gdLst>
                    <a:gd name="T0" fmla="*/ 235 w 260"/>
                    <a:gd name="T1" fmla="*/ 3 h 360"/>
                    <a:gd name="T2" fmla="*/ 0 w 260"/>
                    <a:gd name="T3" fmla="*/ 0 h 360"/>
                    <a:gd name="T4" fmla="*/ 0 w 260"/>
                    <a:gd name="T5" fmla="*/ 360 h 360"/>
                    <a:gd name="T6" fmla="*/ 260 w 260"/>
                    <a:gd name="T7" fmla="*/ 36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0" h="360">
                      <a:moveTo>
                        <a:pt x="235" y="3"/>
                      </a:moveTo>
                      <a:lnTo>
                        <a:pt x="0" y="0"/>
                      </a:lnTo>
                      <a:lnTo>
                        <a:pt x="0" y="360"/>
                      </a:lnTo>
                      <a:lnTo>
                        <a:pt x="260" y="36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312" name="Group 311"/>
                <p:cNvGrpSpPr>
                  <a:grpSpLocks/>
                </p:cNvGrpSpPr>
                <p:nvPr/>
              </p:nvGrpSpPr>
              <p:grpSpPr bwMode="auto">
                <a:xfrm>
                  <a:off x="9381" y="10794"/>
                  <a:ext cx="603" cy="570"/>
                  <a:chOff x="4590" y="12443"/>
                  <a:chExt cx="1811" cy="1672"/>
                </a:xfrm>
              </p:grpSpPr>
              <p:sp>
                <p:nvSpPr>
                  <p:cNvPr id="319" name="Arc 3067"/>
                  <p:cNvSpPr>
                    <a:spLocks/>
                  </p:cNvSpPr>
                  <p:nvPr/>
                </p:nvSpPr>
                <p:spPr bwMode="auto">
                  <a:xfrm>
                    <a:off x="4590" y="12443"/>
                    <a:ext cx="1802" cy="16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8670"/>
                      <a:gd name="T1" fmla="*/ 0 h 21600"/>
                      <a:gd name="T2" fmla="*/ 18670 w 18670"/>
                      <a:gd name="T3" fmla="*/ 10738 h 21600"/>
                      <a:gd name="T4" fmla="*/ 0 w 1867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670" h="21600" fill="none" extrusionOk="0">
                        <a:moveTo>
                          <a:pt x="0" y="-1"/>
                        </a:moveTo>
                        <a:cubicBezTo>
                          <a:pt x="7691" y="-1"/>
                          <a:pt x="14802" y="4089"/>
                          <a:pt x="18670" y="10737"/>
                        </a:cubicBezTo>
                      </a:path>
                      <a:path w="18670" h="21600" stroke="0" extrusionOk="0">
                        <a:moveTo>
                          <a:pt x="0" y="-1"/>
                        </a:moveTo>
                        <a:cubicBezTo>
                          <a:pt x="7691" y="-1"/>
                          <a:pt x="14802" y="4089"/>
                          <a:pt x="18670" y="1073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0" name="Arc 3068"/>
                  <p:cNvSpPr>
                    <a:spLocks/>
                  </p:cNvSpPr>
                  <p:nvPr/>
                </p:nvSpPr>
                <p:spPr bwMode="auto">
                  <a:xfrm flipV="1">
                    <a:off x="4590" y="12450"/>
                    <a:ext cx="1811" cy="16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8764"/>
                      <a:gd name="T1" fmla="*/ 0 h 21600"/>
                      <a:gd name="T2" fmla="*/ 18764 w 18764"/>
                      <a:gd name="T3" fmla="*/ 10900 h 21600"/>
                      <a:gd name="T4" fmla="*/ 0 w 1876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764" h="21600" fill="none" extrusionOk="0">
                        <a:moveTo>
                          <a:pt x="0" y="-1"/>
                        </a:moveTo>
                        <a:cubicBezTo>
                          <a:pt x="7758" y="-1"/>
                          <a:pt x="14920" y="4160"/>
                          <a:pt x="18763" y="10900"/>
                        </a:cubicBezTo>
                      </a:path>
                      <a:path w="18764" h="21600" stroke="0" extrusionOk="0">
                        <a:moveTo>
                          <a:pt x="0" y="-1"/>
                        </a:moveTo>
                        <a:cubicBezTo>
                          <a:pt x="7758" y="-1"/>
                          <a:pt x="14920" y="4160"/>
                          <a:pt x="18763" y="109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3" name="Group 312"/>
                <p:cNvGrpSpPr>
                  <a:grpSpLocks/>
                </p:cNvGrpSpPr>
                <p:nvPr/>
              </p:nvGrpSpPr>
              <p:grpSpPr bwMode="auto">
                <a:xfrm>
                  <a:off x="8954" y="10802"/>
                  <a:ext cx="328" cy="568"/>
                  <a:chOff x="4305" y="13077"/>
                  <a:chExt cx="840" cy="1325"/>
                </a:xfrm>
              </p:grpSpPr>
              <p:sp>
                <p:nvSpPr>
                  <p:cNvPr id="317" name="Arc 3070"/>
                  <p:cNvSpPr>
                    <a:spLocks/>
                  </p:cNvSpPr>
                  <p:nvPr/>
                </p:nvSpPr>
                <p:spPr bwMode="auto">
                  <a:xfrm>
                    <a:off x="4305" y="13077"/>
                    <a:ext cx="840" cy="672"/>
                  </a:xfrm>
                  <a:custGeom>
                    <a:avLst/>
                    <a:gdLst>
                      <a:gd name="G0" fmla="+- 0 0 0"/>
                      <a:gd name="G1" fmla="+- 17287 0 0"/>
                      <a:gd name="G2" fmla="+- 21600 0 0"/>
                      <a:gd name="T0" fmla="*/ 12951 w 21600"/>
                      <a:gd name="T1" fmla="*/ 0 h 17287"/>
                      <a:gd name="T2" fmla="*/ 21600 w 21600"/>
                      <a:gd name="T3" fmla="*/ 17287 h 17287"/>
                      <a:gd name="T4" fmla="*/ 0 w 21600"/>
                      <a:gd name="T5" fmla="*/ 17287 h 17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7287" fill="none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</a:path>
                      <a:path w="21600" h="17287" stroke="0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  <a:lnTo>
                          <a:pt x="0" y="1728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8" name="Arc 3071"/>
                  <p:cNvSpPr>
                    <a:spLocks/>
                  </p:cNvSpPr>
                  <p:nvPr/>
                </p:nvSpPr>
                <p:spPr bwMode="auto">
                  <a:xfrm flipV="1">
                    <a:off x="4305" y="13730"/>
                    <a:ext cx="840" cy="672"/>
                  </a:xfrm>
                  <a:custGeom>
                    <a:avLst/>
                    <a:gdLst>
                      <a:gd name="G0" fmla="+- 0 0 0"/>
                      <a:gd name="G1" fmla="+- 17287 0 0"/>
                      <a:gd name="G2" fmla="+- 21600 0 0"/>
                      <a:gd name="T0" fmla="*/ 12951 w 21600"/>
                      <a:gd name="T1" fmla="*/ 0 h 17287"/>
                      <a:gd name="T2" fmla="*/ 21600 w 21600"/>
                      <a:gd name="T3" fmla="*/ 17287 h 17287"/>
                      <a:gd name="T4" fmla="*/ 0 w 21600"/>
                      <a:gd name="T5" fmla="*/ 17287 h 17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7287" fill="none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</a:path>
                      <a:path w="21600" h="17287" stroke="0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  <a:lnTo>
                          <a:pt x="0" y="1728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314" name="Line 3072"/>
                <p:cNvCxnSpPr/>
                <p:nvPr/>
              </p:nvCxnSpPr>
              <p:spPr bwMode="auto">
                <a:xfrm>
                  <a:off x="9158" y="10794"/>
                  <a:ext cx="22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5" name="Line 3073"/>
                <p:cNvCxnSpPr/>
                <p:nvPr/>
              </p:nvCxnSpPr>
              <p:spPr bwMode="auto">
                <a:xfrm>
                  <a:off x="9151" y="11364"/>
                  <a:ext cx="22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16" name="Oval 315"/>
                <p:cNvSpPr>
                  <a:spLocks noChangeArrowheads="1"/>
                </p:cNvSpPr>
                <p:nvPr/>
              </p:nvSpPr>
              <p:spPr bwMode="auto">
                <a:xfrm>
                  <a:off x="9990" y="11015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0" name="Group 269"/>
              <p:cNvGrpSpPr>
                <a:grpSpLocks/>
              </p:cNvGrpSpPr>
              <p:nvPr/>
            </p:nvGrpSpPr>
            <p:grpSpPr bwMode="auto">
              <a:xfrm>
                <a:off x="3511" y="10494"/>
                <a:ext cx="1901" cy="977"/>
                <a:chOff x="8504" y="12143"/>
                <a:chExt cx="2629" cy="1351"/>
              </a:xfrm>
            </p:grpSpPr>
            <p:sp>
              <p:nvSpPr>
                <p:cNvPr id="272" name="Freeform 271"/>
                <p:cNvSpPr>
                  <a:spLocks/>
                </p:cNvSpPr>
                <p:nvPr/>
              </p:nvSpPr>
              <p:spPr bwMode="auto">
                <a:xfrm flipV="1">
                  <a:off x="9675" y="12915"/>
                  <a:ext cx="585" cy="300"/>
                </a:xfrm>
                <a:custGeom>
                  <a:avLst/>
                  <a:gdLst>
                    <a:gd name="T0" fmla="*/ 0 w 585"/>
                    <a:gd name="T1" fmla="*/ 0 h 255"/>
                    <a:gd name="T2" fmla="*/ 180 w 585"/>
                    <a:gd name="T3" fmla="*/ 0 h 255"/>
                    <a:gd name="T4" fmla="*/ 180 w 585"/>
                    <a:gd name="T5" fmla="*/ 255 h 255"/>
                    <a:gd name="T6" fmla="*/ 585 w 585"/>
                    <a:gd name="T7" fmla="*/ 255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5" h="255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0" y="255"/>
                      </a:lnTo>
                      <a:lnTo>
                        <a:pt x="585" y="255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272"/>
                <p:cNvSpPr>
                  <a:spLocks/>
                </p:cNvSpPr>
                <p:nvPr/>
              </p:nvSpPr>
              <p:spPr bwMode="auto">
                <a:xfrm>
                  <a:off x="9660" y="12435"/>
                  <a:ext cx="585" cy="195"/>
                </a:xfrm>
                <a:custGeom>
                  <a:avLst/>
                  <a:gdLst>
                    <a:gd name="T0" fmla="*/ 0 w 585"/>
                    <a:gd name="T1" fmla="*/ 0 h 255"/>
                    <a:gd name="T2" fmla="*/ 180 w 585"/>
                    <a:gd name="T3" fmla="*/ 0 h 255"/>
                    <a:gd name="T4" fmla="*/ 180 w 585"/>
                    <a:gd name="T5" fmla="*/ 255 h 255"/>
                    <a:gd name="T6" fmla="*/ 585 w 585"/>
                    <a:gd name="T7" fmla="*/ 255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5" h="255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0" y="255"/>
                      </a:lnTo>
                      <a:lnTo>
                        <a:pt x="585" y="255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274" name="Group 273"/>
                <p:cNvGrpSpPr>
                  <a:grpSpLocks/>
                </p:cNvGrpSpPr>
                <p:nvPr/>
              </p:nvGrpSpPr>
              <p:grpSpPr bwMode="auto">
                <a:xfrm>
                  <a:off x="8519" y="12143"/>
                  <a:ext cx="1179" cy="571"/>
                  <a:chOff x="8564" y="12818"/>
                  <a:chExt cx="1179" cy="571"/>
                </a:xfrm>
              </p:grpSpPr>
              <p:sp>
                <p:nvSpPr>
                  <p:cNvPr id="299" name="Freeform 298"/>
                  <p:cNvSpPr>
                    <a:spLocks/>
                  </p:cNvSpPr>
                  <p:nvPr/>
                </p:nvSpPr>
                <p:spPr bwMode="auto">
                  <a:xfrm>
                    <a:off x="8600" y="12930"/>
                    <a:ext cx="260" cy="360"/>
                  </a:xfrm>
                  <a:custGeom>
                    <a:avLst/>
                    <a:gdLst>
                      <a:gd name="T0" fmla="*/ 235 w 260"/>
                      <a:gd name="T1" fmla="*/ 3 h 360"/>
                      <a:gd name="T2" fmla="*/ 0 w 260"/>
                      <a:gd name="T3" fmla="*/ 0 h 360"/>
                      <a:gd name="T4" fmla="*/ 0 w 260"/>
                      <a:gd name="T5" fmla="*/ 360 h 360"/>
                      <a:gd name="T6" fmla="*/ 260 w 260"/>
                      <a:gd name="T7" fmla="*/ 360 h 3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0" h="360">
                        <a:moveTo>
                          <a:pt x="235" y="3"/>
                        </a:moveTo>
                        <a:lnTo>
                          <a:pt x="0" y="0"/>
                        </a:lnTo>
                        <a:lnTo>
                          <a:pt x="0" y="360"/>
                        </a:lnTo>
                        <a:lnTo>
                          <a:pt x="260" y="36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00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8564" y="12818"/>
                    <a:ext cx="1179" cy="571"/>
                    <a:chOff x="4264" y="4618"/>
                    <a:chExt cx="1179" cy="571"/>
                  </a:xfrm>
                </p:grpSpPr>
                <p:grpSp>
                  <p:nvGrpSpPr>
                    <p:cNvPr id="301" name="Group 3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64" y="4618"/>
                      <a:ext cx="1030" cy="571"/>
                      <a:chOff x="4163" y="12448"/>
                      <a:chExt cx="2237" cy="1675"/>
                    </a:xfrm>
                  </p:grpSpPr>
                  <p:grpSp>
                    <p:nvGrpSpPr>
                      <p:cNvPr id="303" name="Group 3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91" y="12450"/>
                        <a:ext cx="1309" cy="1672"/>
                        <a:chOff x="4590" y="12443"/>
                        <a:chExt cx="1811" cy="1672"/>
                      </a:xfrm>
                    </p:grpSpPr>
                    <p:sp>
                      <p:nvSpPr>
                        <p:cNvPr id="309" name="Arc 30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90" y="12443"/>
                          <a:ext cx="1802" cy="166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8670"/>
                            <a:gd name="T1" fmla="*/ 0 h 21600"/>
                            <a:gd name="T2" fmla="*/ 18670 w 18670"/>
                            <a:gd name="T3" fmla="*/ 10738 h 21600"/>
                            <a:gd name="T4" fmla="*/ 0 w 1867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8670" h="21600" fill="none" extrusionOk="0">
                              <a:moveTo>
                                <a:pt x="0" y="-1"/>
                              </a:moveTo>
                              <a:cubicBezTo>
                                <a:pt x="7691" y="-1"/>
                                <a:pt x="14802" y="4089"/>
                                <a:pt x="18670" y="10737"/>
                              </a:cubicBezTo>
                            </a:path>
                            <a:path w="18670" h="21600" stroke="0" extrusionOk="0">
                              <a:moveTo>
                                <a:pt x="0" y="-1"/>
                              </a:moveTo>
                              <a:cubicBezTo>
                                <a:pt x="7691" y="-1"/>
                                <a:pt x="14802" y="4089"/>
                                <a:pt x="18670" y="10737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0" name="Arc 3084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4590" y="12450"/>
                          <a:ext cx="1811" cy="166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8764"/>
                            <a:gd name="T1" fmla="*/ 0 h 21600"/>
                            <a:gd name="T2" fmla="*/ 18764 w 18764"/>
                            <a:gd name="T3" fmla="*/ 10900 h 21600"/>
                            <a:gd name="T4" fmla="*/ 0 w 18764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8764" h="21600" fill="none" extrusionOk="0">
                              <a:moveTo>
                                <a:pt x="0" y="-1"/>
                              </a:moveTo>
                              <a:cubicBezTo>
                                <a:pt x="7758" y="-1"/>
                                <a:pt x="14920" y="4160"/>
                                <a:pt x="18763" y="10900"/>
                              </a:cubicBezTo>
                            </a:path>
                            <a:path w="18764" h="21600" stroke="0" extrusionOk="0">
                              <a:moveTo>
                                <a:pt x="0" y="-1"/>
                              </a:moveTo>
                              <a:cubicBezTo>
                                <a:pt x="7758" y="-1"/>
                                <a:pt x="14920" y="4160"/>
                                <a:pt x="18763" y="109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04" name="Group 3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63" y="12448"/>
                        <a:ext cx="712" cy="1662"/>
                        <a:chOff x="4305" y="13077"/>
                        <a:chExt cx="840" cy="1325"/>
                      </a:xfrm>
                    </p:grpSpPr>
                    <p:sp>
                      <p:nvSpPr>
                        <p:cNvPr id="307" name="Arc 30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05" y="13077"/>
                          <a:ext cx="840" cy="672"/>
                        </a:xfrm>
                        <a:custGeom>
                          <a:avLst/>
                          <a:gdLst>
                            <a:gd name="G0" fmla="+- 0 0 0"/>
                            <a:gd name="G1" fmla="+- 17287 0 0"/>
                            <a:gd name="G2" fmla="+- 21600 0 0"/>
                            <a:gd name="T0" fmla="*/ 12951 w 21600"/>
                            <a:gd name="T1" fmla="*/ 0 h 17287"/>
                            <a:gd name="T2" fmla="*/ 21600 w 21600"/>
                            <a:gd name="T3" fmla="*/ 17287 h 17287"/>
                            <a:gd name="T4" fmla="*/ 0 w 21600"/>
                            <a:gd name="T5" fmla="*/ 17287 h 1728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17287" fill="none" extrusionOk="0">
                              <a:moveTo>
                                <a:pt x="12950" y="0"/>
                              </a:moveTo>
                              <a:cubicBezTo>
                                <a:pt x="18395" y="4078"/>
                                <a:pt x="21600" y="10484"/>
                                <a:pt x="21600" y="17287"/>
                              </a:cubicBezTo>
                            </a:path>
                            <a:path w="21600" h="17287" stroke="0" extrusionOk="0">
                              <a:moveTo>
                                <a:pt x="12950" y="0"/>
                              </a:moveTo>
                              <a:cubicBezTo>
                                <a:pt x="18395" y="4078"/>
                                <a:pt x="21600" y="10484"/>
                                <a:pt x="21600" y="17287"/>
                              </a:cubicBezTo>
                              <a:lnTo>
                                <a:pt x="0" y="17287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8" name="Arc 3087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4305" y="13730"/>
                          <a:ext cx="840" cy="672"/>
                        </a:xfrm>
                        <a:custGeom>
                          <a:avLst/>
                          <a:gdLst>
                            <a:gd name="G0" fmla="+- 0 0 0"/>
                            <a:gd name="G1" fmla="+- 17287 0 0"/>
                            <a:gd name="G2" fmla="+- 21600 0 0"/>
                            <a:gd name="T0" fmla="*/ 12951 w 21600"/>
                            <a:gd name="T1" fmla="*/ 0 h 17287"/>
                            <a:gd name="T2" fmla="*/ 21600 w 21600"/>
                            <a:gd name="T3" fmla="*/ 17287 h 17287"/>
                            <a:gd name="T4" fmla="*/ 0 w 21600"/>
                            <a:gd name="T5" fmla="*/ 17287 h 1728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17287" fill="none" extrusionOk="0">
                              <a:moveTo>
                                <a:pt x="12950" y="0"/>
                              </a:moveTo>
                              <a:cubicBezTo>
                                <a:pt x="18395" y="4078"/>
                                <a:pt x="21600" y="10484"/>
                                <a:pt x="21600" y="17287"/>
                              </a:cubicBezTo>
                            </a:path>
                            <a:path w="21600" h="17287" stroke="0" extrusionOk="0">
                              <a:moveTo>
                                <a:pt x="12950" y="0"/>
                              </a:moveTo>
                              <a:cubicBezTo>
                                <a:pt x="18395" y="4078"/>
                                <a:pt x="21600" y="10484"/>
                                <a:pt x="21600" y="17287"/>
                              </a:cubicBezTo>
                              <a:lnTo>
                                <a:pt x="0" y="17287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cxnSp>
                    <p:nvCxnSpPr>
                      <p:cNvPr id="305" name="Line 3088"/>
                      <p:cNvCxnSpPr/>
                      <p:nvPr/>
                    </p:nvCxnSpPr>
                    <p:spPr bwMode="auto">
                      <a:xfrm>
                        <a:off x="4606" y="12450"/>
                        <a:ext cx="495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06" name="Line 3089"/>
                      <p:cNvCxnSpPr/>
                      <p:nvPr/>
                    </p:nvCxnSpPr>
                    <p:spPr bwMode="auto">
                      <a:xfrm>
                        <a:off x="4591" y="14123"/>
                        <a:ext cx="495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sp>
                  <p:nvSpPr>
                    <p:cNvPr id="302" name="Oval 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00" y="4840"/>
                      <a:ext cx="143" cy="14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75" name="Group 274"/>
                <p:cNvGrpSpPr>
                  <a:grpSpLocks/>
                </p:cNvGrpSpPr>
                <p:nvPr/>
              </p:nvGrpSpPr>
              <p:grpSpPr bwMode="auto">
                <a:xfrm>
                  <a:off x="8504" y="12923"/>
                  <a:ext cx="1179" cy="571"/>
                  <a:chOff x="8564" y="12818"/>
                  <a:chExt cx="1179" cy="571"/>
                </a:xfrm>
              </p:grpSpPr>
              <p:sp>
                <p:nvSpPr>
                  <p:cNvPr id="287" name="Freeform 286"/>
                  <p:cNvSpPr>
                    <a:spLocks/>
                  </p:cNvSpPr>
                  <p:nvPr/>
                </p:nvSpPr>
                <p:spPr bwMode="auto">
                  <a:xfrm>
                    <a:off x="8600" y="12930"/>
                    <a:ext cx="260" cy="360"/>
                  </a:xfrm>
                  <a:custGeom>
                    <a:avLst/>
                    <a:gdLst>
                      <a:gd name="T0" fmla="*/ 235 w 260"/>
                      <a:gd name="T1" fmla="*/ 3 h 360"/>
                      <a:gd name="T2" fmla="*/ 0 w 260"/>
                      <a:gd name="T3" fmla="*/ 0 h 360"/>
                      <a:gd name="T4" fmla="*/ 0 w 260"/>
                      <a:gd name="T5" fmla="*/ 360 h 360"/>
                      <a:gd name="T6" fmla="*/ 260 w 260"/>
                      <a:gd name="T7" fmla="*/ 360 h 3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0" h="360">
                        <a:moveTo>
                          <a:pt x="235" y="3"/>
                        </a:moveTo>
                        <a:lnTo>
                          <a:pt x="0" y="0"/>
                        </a:lnTo>
                        <a:lnTo>
                          <a:pt x="0" y="360"/>
                        </a:lnTo>
                        <a:lnTo>
                          <a:pt x="260" y="36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88" name="Group 287"/>
                  <p:cNvGrpSpPr>
                    <a:grpSpLocks/>
                  </p:cNvGrpSpPr>
                  <p:nvPr/>
                </p:nvGrpSpPr>
                <p:grpSpPr bwMode="auto">
                  <a:xfrm>
                    <a:off x="8564" y="12818"/>
                    <a:ext cx="1179" cy="571"/>
                    <a:chOff x="4264" y="4618"/>
                    <a:chExt cx="1179" cy="571"/>
                  </a:xfrm>
                </p:grpSpPr>
                <p:grpSp>
                  <p:nvGrpSpPr>
                    <p:cNvPr id="289" name="Group 2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64" y="4618"/>
                      <a:ext cx="1030" cy="571"/>
                      <a:chOff x="4163" y="12448"/>
                      <a:chExt cx="2237" cy="1675"/>
                    </a:xfrm>
                  </p:grpSpPr>
                  <p:grpSp>
                    <p:nvGrpSpPr>
                      <p:cNvPr id="291" name="Group 2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91" y="12450"/>
                        <a:ext cx="1309" cy="1672"/>
                        <a:chOff x="4590" y="12443"/>
                        <a:chExt cx="1811" cy="1672"/>
                      </a:xfrm>
                    </p:grpSpPr>
                    <p:sp>
                      <p:nvSpPr>
                        <p:cNvPr id="297" name="Arc 30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90" y="12443"/>
                          <a:ext cx="1802" cy="166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8670"/>
                            <a:gd name="T1" fmla="*/ 0 h 21600"/>
                            <a:gd name="T2" fmla="*/ 18670 w 18670"/>
                            <a:gd name="T3" fmla="*/ 10738 h 21600"/>
                            <a:gd name="T4" fmla="*/ 0 w 1867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8670" h="21600" fill="none" extrusionOk="0">
                              <a:moveTo>
                                <a:pt x="0" y="-1"/>
                              </a:moveTo>
                              <a:cubicBezTo>
                                <a:pt x="7691" y="-1"/>
                                <a:pt x="14802" y="4089"/>
                                <a:pt x="18670" y="10737"/>
                              </a:cubicBezTo>
                            </a:path>
                            <a:path w="18670" h="21600" stroke="0" extrusionOk="0">
                              <a:moveTo>
                                <a:pt x="0" y="-1"/>
                              </a:moveTo>
                              <a:cubicBezTo>
                                <a:pt x="7691" y="-1"/>
                                <a:pt x="14802" y="4089"/>
                                <a:pt x="18670" y="10737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98" name="Arc 3097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4590" y="12450"/>
                          <a:ext cx="1811" cy="166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8764"/>
                            <a:gd name="T1" fmla="*/ 0 h 21600"/>
                            <a:gd name="T2" fmla="*/ 18764 w 18764"/>
                            <a:gd name="T3" fmla="*/ 10900 h 21600"/>
                            <a:gd name="T4" fmla="*/ 0 w 18764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8764" h="21600" fill="none" extrusionOk="0">
                              <a:moveTo>
                                <a:pt x="0" y="-1"/>
                              </a:moveTo>
                              <a:cubicBezTo>
                                <a:pt x="7758" y="-1"/>
                                <a:pt x="14920" y="4160"/>
                                <a:pt x="18763" y="10900"/>
                              </a:cubicBezTo>
                            </a:path>
                            <a:path w="18764" h="21600" stroke="0" extrusionOk="0">
                              <a:moveTo>
                                <a:pt x="0" y="-1"/>
                              </a:moveTo>
                              <a:cubicBezTo>
                                <a:pt x="7758" y="-1"/>
                                <a:pt x="14920" y="4160"/>
                                <a:pt x="18763" y="109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92" name="Group 2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63" y="12448"/>
                        <a:ext cx="712" cy="1662"/>
                        <a:chOff x="4305" y="13077"/>
                        <a:chExt cx="840" cy="1325"/>
                      </a:xfrm>
                    </p:grpSpPr>
                    <p:sp>
                      <p:nvSpPr>
                        <p:cNvPr id="295" name="Arc 30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05" y="13077"/>
                          <a:ext cx="840" cy="672"/>
                        </a:xfrm>
                        <a:custGeom>
                          <a:avLst/>
                          <a:gdLst>
                            <a:gd name="G0" fmla="+- 0 0 0"/>
                            <a:gd name="G1" fmla="+- 17287 0 0"/>
                            <a:gd name="G2" fmla="+- 21600 0 0"/>
                            <a:gd name="T0" fmla="*/ 12951 w 21600"/>
                            <a:gd name="T1" fmla="*/ 0 h 17287"/>
                            <a:gd name="T2" fmla="*/ 21600 w 21600"/>
                            <a:gd name="T3" fmla="*/ 17287 h 17287"/>
                            <a:gd name="T4" fmla="*/ 0 w 21600"/>
                            <a:gd name="T5" fmla="*/ 17287 h 1728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17287" fill="none" extrusionOk="0">
                              <a:moveTo>
                                <a:pt x="12950" y="0"/>
                              </a:moveTo>
                              <a:cubicBezTo>
                                <a:pt x="18395" y="4078"/>
                                <a:pt x="21600" y="10484"/>
                                <a:pt x="21600" y="17287"/>
                              </a:cubicBezTo>
                            </a:path>
                            <a:path w="21600" h="17287" stroke="0" extrusionOk="0">
                              <a:moveTo>
                                <a:pt x="12950" y="0"/>
                              </a:moveTo>
                              <a:cubicBezTo>
                                <a:pt x="18395" y="4078"/>
                                <a:pt x="21600" y="10484"/>
                                <a:pt x="21600" y="17287"/>
                              </a:cubicBezTo>
                              <a:lnTo>
                                <a:pt x="0" y="17287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96" name="Arc 3100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4305" y="13730"/>
                          <a:ext cx="840" cy="672"/>
                        </a:xfrm>
                        <a:custGeom>
                          <a:avLst/>
                          <a:gdLst>
                            <a:gd name="G0" fmla="+- 0 0 0"/>
                            <a:gd name="G1" fmla="+- 17287 0 0"/>
                            <a:gd name="G2" fmla="+- 21600 0 0"/>
                            <a:gd name="T0" fmla="*/ 12951 w 21600"/>
                            <a:gd name="T1" fmla="*/ 0 h 17287"/>
                            <a:gd name="T2" fmla="*/ 21600 w 21600"/>
                            <a:gd name="T3" fmla="*/ 17287 h 17287"/>
                            <a:gd name="T4" fmla="*/ 0 w 21600"/>
                            <a:gd name="T5" fmla="*/ 17287 h 1728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17287" fill="none" extrusionOk="0">
                              <a:moveTo>
                                <a:pt x="12950" y="0"/>
                              </a:moveTo>
                              <a:cubicBezTo>
                                <a:pt x="18395" y="4078"/>
                                <a:pt x="21600" y="10484"/>
                                <a:pt x="21600" y="17287"/>
                              </a:cubicBezTo>
                            </a:path>
                            <a:path w="21600" h="17287" stroke="0" extrusionOk="0">
                              <a:moveTo>
                                <a:pt x="12950" y="0"/>
                              </a:moveTo>
                              <a:cubicBezTo>
                                <a:pt x="18395" y="4078"/>
                                <a:pt x="21600" y="10484"/>
                                <a:pt x="21600" y="17287"/>
                              </a:cubicBezTo>
                              <a:lnTo>
                                <a:pt x="0" y="17287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cxnSp>
                    <p:nvCxnSpPr>
                      <p:cNvPr id="293" name="Line 3101"/>
                      <p:cNvCxnSpPr/>
                      <p:nvPr/>
                    </p:nvCxnSpPr>
                    <p:spPr bwMode="auto">
                      <a:xfrm>
                        <a:off x="4606" y="12450"/>
                        <a:ext cx="495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94" name="Line 3102"/>
                      <p:cNvCxnSpPr/>
                      <p:nvPr/>
                    </p:nvCxnSpPr>
                    <p:spPr bwMode="auto">
                      <a:xfrm>
                        <a:off x="4591" y="14123"/>
                        <a:ext cx="495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sp>
                  <p:nvSpPr>
                    <p:cNvPr id="290" name="Oval 2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00" y="4840"/>
                      <a:ext cx="143" cy="14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76" name="Group 275"/>
                <p:cNvGrpSpPr>
                  <a:grpSpLocks/>
                </p:cNvGrpSpPr>
                <p:nvPr/>
              </p:nvGrpSpPr>
              <p:grpSpPr bwMode="auto">
                <a:xfrm>
                  <a:off x="9954" y="12498"/>
                  <a:ext cx="1179" cy="571"/>
                  <a:chOff x="4264" y="4618"/>
                  <a:chExt cx="1179" cy="571"/>
                </a:xfrm>
              </p:grpSpPr>
              <p:grpSp>
                <p:nvGrpSpPr>
                  <p:cNvPr id="277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4264" y="4618"/>
                    <a:ext cx="1030" cy="571"/>
                    <a:chOff x="4163" y="12448"/>
                    <a:chExt cx="2237" cy="1675"/>
                  </a:xfrm>
                </p:grpSpPr>
                <p:grpSp>
                  <p:nvGrpSpPr>
                    <p:cNvPr id="279" name="Group 2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91" y="12450"/>
                      <a:ext cx="1309" cy="1672"/>
                      <a:chOff x="4590" y="12443"/>
                      <a:chExt cx="1811" cy="1672"/>
                    </a:xfrm>
                  </p:grpSpPr>
                  <p:sp>
                    <p:nvSpPr>
                      <p:cNvPr id="285" name="Arc 3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90" y="12443"/>
                        <a:ext cx="1802" cy="166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18670"/>
                          <a:gd name="T1" fmla="*/ 0 h 21600"/>
                          <a:gd name="T2" fmla="*/ 18670 w 18670"/>
                          <a:gd name="T3" fmla="*/ 10738 h 21600"/>
                          <a:gd name="T4" fmla="*/ 0 w 1867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8670" h="21600" fill="none" extrusionOk="0">
                            <a:moveTo>
                              <a:pt x="0" y="-1"/>
                            </a:moveTo>
                            <a:cubicBezTo>
                              <a:pt x="7691" y="-1"/>
                              <a:pt x="14802" y="4089"/>
                              <a:pt x="18670" y="10737"/>
                            </a:cubicBezTo>
                          </a:path>
                          <a:path w="18670" h="21600" stroke="0" extrusionOk="0">
                            <a:moveTo>
                              <a:pt x="0" y="-1"/>
                            </a:moveTo>
                            <a:cubicBezTo>
                              <a:pt x="7691" y="-1"/>
                              <a:pt x="14802" y="4089"/>
                              <a:pt x="18670" y="10737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6" name="Arc 3108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590" y="12450"/>
                        <a:ext cx="1811" cy="166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18764"/>
                          <a:gd name="T1" fmla="*/ 0 h 21600"/>
                          <a:gd name="T2" fmla="*/ 18764 w 18764"/>
                          <a:gd name="T3" fmla="*/ 10900 h 21600"/>
                          <a:gd name="T4" fmla="*/ 0 w 18764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8764" h="21600" fill="none" extrusionOk="0">
                            <a:moveTo>
                              <a:pt x="0" y="-1"/>
                            </a:moveTo>
                            <a:cubicBezTo>
                              <a:pt x="7758" y="-1"/>
                              <a:pt x="14920" y="4160"/>
                              <a:pt x="18763" y="10900"/>
                            </a:cubicBezTo>
                          </a:path>
                          <a:path w="18764" h="21600" stroke="0" extrusionOk="0">
                            <a:moveTo>
                              <a:pt x="0" y="-1"/>
                            </a:moveTo>
                            <a:cubicBezTo>
                              <a:pt x="7758" y="-1"/>
                              <a:pt x="14920" y="4160"/>
                              <a:pt x="18763" y="109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80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63" y="12448"/>
                      <a:ext cx="712" cy="1662"/>
                      <a:chOff x="4305" y="13077"/>
                      <a:chExt cx="840" cy="1325"/>
                    </a:xfrm>
                  </p:grpSpPr>
                  <p:sp>
                    <p:nvSpPr>
                      <p:cNvPr id="283" name="Arc 31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05" y="13077"/>
                        <a:ext cx="840" cy="672"/>
                      </a:xfrm>
                      <a:custGeom>
                        <a:avLst/>
                        <a:gdLst>
                          <a:gd name="G0" fmla="+- 0 0 0"/>
                          <a:gd name="G1" fmla="+- 17287 0 0"/>
                          <a:gd name="G2" fmla="+- 21600 0 0"/>
                          <a:gd name="T0" fmla="*/ 12951 w 21600"/>
                          <a:gd name="T1" fmla="*/ 0 h 17287"/>
                          <a:gd name="T2" fmla="*/ 21600 w 21600"/>
                          <a:gd name="T3" fmla="*/ 17287 h 17287"/>
                          <a:gd name="T4" fmla="*/ 0 w 21600"/>
                          <a:gd name="T5" fmla="*/ 17287 h 1728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7287" fill="none" extrusionOk="0">
                            <a:moveTo>
                              <a:pt x="12950" y="0"/>
                            </a:moveTo>
                            <a:cubicBezTo>
                              <a:pt x="18395" y="4078"/>
                              <a:pt x="21600" y="10484"/>
                              <a:pt x="21600" y="17287"/>
                            </a:cubicBezTo>
                          </a:path>
                          <a:path w="21600" h="17287" stroke="0" extrusionOk="0">
                            <a:moveTo>
                              <a:pt x="12950" y="0"/>
                            </a:moveTo>
                            <a:cubicBezTo>
                              <a:pt x="18395" y="4078"/>
                              <a:pt x="21600" y="10484"/>
                              <a:pt x="21600" y="17287"/>
                            </a:cubicBezTo>
                            <a:lnTo>
                              <a:pt x="0" y="17287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4" name="Arc 3111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305" y="13730"/>
                        <a:ext cx="840" cy="672"/>
                      </a:xfrm>
                      <a:custGeom>
                        <a:avLst/>
                        <a:gdLst>
                          <a:gd name="G0" fmla="+- 0 0 0"/>
                          <a:gd name="G1" fmla="+- 17287 0 0"/>
                          <a:gd name="G2" fmla="+- 21600 0 0"/>
                          <a:gd name="T0" fmla="*/ 12951 w 21600"/>
                          <a:gd name="T1" fmla="*/ 0 h 17287"/>
                          <a:gd name="T2" fmla="*/ 21600 w 21600"/>
                          <a:gd name="T3" fmla="*/ 17287 h 17287"/>
                          <a:gd name="T4" fmla="*/ 0 w 21600"/>
                          <a:gd name="T5" fmla="*/ 17287 h 1728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7287" fill="none" extrusionOk="0">
                            <a:moveTo>
                              <a:pt x="12950" y="0"/>
                            </a:moveTo>
                            <a:cubicBezTo>
                              <a:pt x="18395" y="4078"/>
                              <a:pt x="21600" y="10484"/>
                              <a:pt x="21600" y="17287"/>
                            </a:cubicBezTo>
                          </a:path>
                          <a:path w="21600" h="17287" stroke="0" extrusionOk="0">
                            <a:moveTo>
                              <a:pt x="12950" y="0"/>
                            </a:moveTo>
                            <a:cubicBezTo>
                              <a:pt x="18395" y="4078"/>
                              <a:pt x="21600" y="10484"/>
                              <a:pt x="21600" y="17287"/>
                            </a:cubicBezTo>
                            <a:lnTo>
                              <a:pt x="0" y="17287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281" name="Line 3112"/>
                    <p:cNvCxnSpPr/>
                    <p:nvPr/>
                  </p:nvCxnSpPr>
                  <p:spPr bwMode="auto">
                    <a:xfrm>
                      <a:off x="4606" y="12450"/>
                      <a:ext cx="495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2" name="Line 3113"/>
                    <p:cNvCxnSpPr/>
                    <p:nvPr/>
                  </p:nvCxnSpPr>
                  <p:spPr bwMode="auto">
                    <a:xfrm>
                      <a:off x="4591" y="14123"/>
                      <a:ext cx="495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278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5300" y="4840"/>
                    <a:ext cx="143" cy="1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1" name="Freeform 270"/>
              <p:cNvSpPr>
                <a:spLocks/>
              </p:cNvSpPr>
              <p:nvPr/>
            </p:nvSpPr>
            <p:spPr bwMode="auto">
              <a:xfrm>
                <a:off x="3235" y="11273"/>
                <a:ext cx="300" cy="450"/>
              </a:xfrm>
              <a:custGeom>
                <a:avLst/>
                <a:gdLst>
                  <a:gd name="T0" fmla="*/ 300 w 300"/>
                  <a:gd name="T1" fmla="*/ 0 h 450"/>
                  <a:gd name="T2" fmla="*/ 0 w 300"/>
                  <a:gd name="T3" fmla="*/ 0 h 450"/>
                  <a:gd name="T4" fmla="*/ 0 w 300"/>
                  <a:gd name="T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0" h="450">
                    <a:moveTo>
                      <a:pt x="300" y="0"/>
                    </a:moveTo>
                    <a:lnTo>
                      <a:pt x="0" y="0"/>
                    </a:lnTo>
                    <a:lnTo>
                      <a:pt x="0" y="45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49" name="Rectangle 248"/>
            <p:cNvSpPr>
              <a:spLocks noChangeArrowheads="1"/>
            </p:cNvSpPr>
            <p:nvPr/>
          </p:nvSpPr>
          <p:spPr bwMode="auto">
            <a:xfrm>
              <a:off x="3367" y="10379"/>
              <a:ext cx="2101" cy="11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0" name="Rectangle 249"/>
            <p:cNvSpPr>
              <a:spLocks noChangeArrowheads="1"/>
            </p:cNvSpPr>
            <p:nvPr/>
          </p:nvSpPr>
          <p:spPr bwMode="auto">
            <a:xfrm>
              <a:off x="3072" y="11975"/>
              <a:ext cx="1333" cy="8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1" name="Rectangle 250"/>
            <p:cNvSpPr>
              <a:spLocks noChangeArrowheads="1"/>
            </p:cNvSpPr>
            <p:nvPr/>
          </p:nvSpPr>
          <p:spPr bwMode="auto">
            <a:xfrm>
              <a:off x="7061" y="10827"/>
              <a:ext cx="2598" cy="11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49945" y="5549775"/>
            <a:ext cx="4757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Sometimes all NORs is better,</a:t>
            </a:r>
          </a:p>
          <a:p>
            <a:r>
              <a:rPr lang="en-US" sz="2800" dirty="0" smtClean="0"/>
              <a:t>sometimes all NANDs is better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315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2041" y="443047"/>
            <a:ext cx="518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Simplest “Gates”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4075485" y="1447287"/>
            <a:ext cx="723546" cy="723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3285559" y="1809060"/>
            <a:ext cx="789926" cy="0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4799031" y="1809060"/>
            <a:ext cx="789926" cy="0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06283" y="157385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02039" y="1552318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endParaRPr lang="en-US" sz="24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254996"/>
              </p:ext>
            </p:extLst>
          </p:nvPr>
        </p:nvGraphicFramePr>
        <p:xfrm>
          <a:off x="2310891" y="2612805"/>
          <a:ext cx="1949336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4668"/>
                <a:gridCol w="974668"/>
              </a:tblGrid>
              <a:tr h="29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=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 = Q</a:t>
                      </a:r>
                      <a:endParaRPr lang="en-US" dirty="0"/>
                    </a:p>
                  </a:txBody>
                  <a:tcPr/>
                </a:tc>
              </a:tr>
              <a:tr h="29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29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29768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 = F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090294"/>
              </p:ext>
            </p:extLst>
          </p:nvPr>
        </p:nvGraphicFramePr>
        <p:xfrm>
          <a:off x="4928365" y="2660754"/>
          <a:ext cx="1949336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4668"/>
                <a:gridCol w="974668"/>
              </a:tblGrid>
              <a:tr h="29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=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 = Q</a:t>
                      </a:r>
                      <a:endParaRPr lang="en-US" dirty="0"/>
                    </a:p>
                  </a:txBody>
                  <a:tcPr/>
                </a:tc>
              </a:tr>
              <a:tr h="29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29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29768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 = 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169876"/>
              </p:ext>
            </p:extLst>
          </p:nvPr>
        </p:nvGraphicFramePr>
        <p:xfrm>
          <a:off x="2310891" y="4622225"/>
          <a:ext cx="1949336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4668"/>
                <a:gridCol w="974668"/>
              </a:tblGrid>
              <a:tr h="29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=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 = Q</a:t>
                      </a:r>
                      <a:endParaRPr lang="en-US" dirty="0"/>
                    </a:p>
                  </a:txBody>
                  <a:tcPr/>
                </a:tc>
              </a:tr>
              <a:tr h="29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29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29768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 = opposite of 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260077"/>
              </p:ext>
            </p:extLst>
          </p:nvPr>
        </p:nvGraphicFramePr>
        <p:xfrm>
          <a:off x="4928365" y="4622225"/>
          <a:ext cx="1949336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4668"/>
                <a:gridCol w="974668"/>
              </a:tblGrid>
              <a:tr h="29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=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 = Q</a:t>
                      </a:r>
                      <a:endParaRPr lang="en-US" dirty="0"/>
                    </a:p>
                  </a:txBody>
                  <a:tcPr/>
                </a:tc>
              </a:tr>
              <a:tr h="29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29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29768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 = 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100810" y="2840147"/>
            <a:ext cx="1028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BUF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889791" y="4622225"/>
            <a:ext cx="1105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NOT</a:t>
            </a:r>
          </a:p>
          <a:p>
            <a:r>
              <a:rPr lang="en-US" sz="3200" dirty="0" smtClean="0"/>
              <a:t>(INV)</a:t>
            </a:r>
            <a:endParaRPr lang="en-US" sz="3200" dirty="0"/>
          </a:p>
        </p:txBody>
      </p:sp>
      <p:sp>
        <p:nvSpPr>
          <p:cNvPr id="2" name="Cross 1"/>
          <p:cNvSpPr/>
          <p:nvPr/>
        </p:nvSpPr>
        <p:spPr>
          <a:xfrm rot="18568528">
            <a:off x="2218193" y="2318103"/>
            <a:ext cx="2034795" cy="2049806"/>
          </a:xfrm>
          <a:prstGeom prst="plus">
            <a:avLst>
              <a:gd name="adj" fmla="val 47943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/>
          <p:cNvSpPr/>
          <p:nvPr/>
        </p:nvSpPr>
        <p:spPr>
          <a:xfrm rot="18568528">
            <a:off x="4885635" y="4328841"/>
            <a:ext cx="2034795" cy="2049806"/>
          </a:xfrm>
          <a:prstGeom prst="plus">
            <a:avLst>
              <a:gd name="adj" fmla="val 47943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3608" y="1952856"/>
            <a:ext cx="1718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useless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1H-Gat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03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T-Timing w Logi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0" y="-463178"/>
            <a:ext cx="9950824" cy="768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T-Timing w Logic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765" y="-438727"/>
            <a:ext cx="10274257" cy="793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T-Timing w Logic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824" y="-224118"/>
            <a:ext cx="9986859" cy="77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58239" y="2790397"/>
            <a:ext cx="6883945" cy="2430072"/>
            <a:chOff x="2070" y="2161"/>
            <a:chExt cx="6841" cy="2415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3202" y="2161"/>
              <a:ext cx="690" cy="555"/>
            </a:xfrm>
            <a:prstGeom prst="flowChartDelay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3212" y="4021"/>
              <a:ext cx="840" cy="555"/>
              <a:chOff x="8962" y="10895"/>
              <a:chExt cx="840" cy="555"/>
            </a:xfrm>
          </p:grpSpPr>
          <p:sp>
            <p:nvSpPr>
              <p:cNvPr id="54" name="AutoShape 5"/>
              <p:cNvSpPr>
                <a:spLocks noChangeArrowheads="1"/>
              </p:cNvSpPr>
              <p:nvPr/>
            </p:nvSpPr>
            <p:spPr bwMode="auto">
              <a:xfrm>
                <a:off x="8962" y="10895"/>
                <a:ext cx="690" cy="555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6"/>
              <p:cNvSpPr>
                <a:spLocks noChangeArrowheads="1"/>
              </p:cNvSpPr>
              <p:nvPr/>
            </p:nvSpPr>
            <p:spPr bwMode="auto">
              <a:xfrm>
                <a:off x="9659" y="11101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4350" y="2358"/>
              <a:ext cx="992" cy="550"/>
              <a:chOff x="4163" y="12448"/>
              <a:chExt cx="2237" cy="1675"/>
            </a:xfrm>
          </p:grpSpPr>
          <p:grpSp>
            <p:nvGrpSpPr>
              <p:cNvPr id="46" name="Group 8"/>
              <p:cNvGrpSpPr>
                <a:grpSpLocks/>
              </p:cNvGrpSpPr>
              <p:nvPr/>
            </p:nvGrpSpPr>
            <p:grpSpPr bwMode="auto">
              <a:xfrm>
                <a:off x="5091" y="12450"/>
                <a:ext cx="1309" cy="1672"/>
                <a:chOff x="4590" y="12443"/>
                <a:chExt cx="1811" cy="1672"/>
              </a:xfrm>
            </p:grpSpPr>
            <p:sp>
              <p:nvSpPr>
                <p:cNvPr id="52" name="Arc 9"/>
                <p:cNvSpPr>
                  <a:spLocks/>
                </p:cNvSpPr>
                <p:nvPr/>
              </p:nvSpPr>
              <p:spPr bwMode="auto">
                <a:xfrm>
                  <a:off x="4590" y="12443"/>
                  <a:ext cx="1802" cy="166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8670"/>
                    <a:gd name="T1" fmla="*/ 0 h 21600"/>
                    <a:gd name="T2" fmla="*/ 18670 w 18670"/>
                    <a:gd name="T3" fmla="*/ 10738 h 21600"/>
                    <a:gd name="T4" fmla="*/ 0 w 1867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670" h="21600" fill="none" extrusionOk="0">
                      <a:moveTo>
                        <a:pt x="0" y="-1"/>
                      </a:moveTo>
                      <a:cubicBezTo>
                        <a:pt x="7691" y="-1"/>
                        <a:pt x="14802" y="4089"/>
                        <a:pt x="18670" y="10737"/>
                      </a:cubicBezTo>
                    </a:path>
                    <a:path w="18670" h="21600" stroke="0" extrusionOk="0">
                      <a:moveTo>
                        <a:pt x="0" y="-1"/>
                      </a:moveTo>
                      <a:cubicBezTo>
                        <a:pt x="7691" y="-1"/>
                        <a:pt x="14802" y="4089"/>
                        <a:pt x="18670" y="1073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Arc 10"/>
                <p:cNvSpPr>
                  <a:spLocks/>
                </p:cNvSpPr>
                <p:nvPr/>
              </p:nvSpPr>
              <p:spPr bwMode="auto">
                <a:xfrm flipV="1">
                  <a:off x="4590" y="12450"/>
                  <a:ext cx="1811" cy="166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8764"/>
                    <a:gd name="T1" fmla="*/ 0 h 21600"/>
                    <a:gd name="T2" fmla="*/ 18764 w 18764"/>
                    <a:gd name="T3" fmla="*/ 10900 h 21600"/>
                    <a:gd name="T4" fmla="*/ 0 w 187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764" h="21600" fill="none" extrusionOk="0">
                      <a:moveTo>
                        <a:pt x="0" y="-1"/>
                      </a:moveTo>
                      <a:cubicBezTo>
                        <a:pt x="7758" y="-1"/>
                        <a:pt x="14920" y="4160"/>
                        <a:pt x="18763" y="10900"/>
                      </a:cubicBezTo>
                    </a:path>
                    <a:path w="18764" h="21600" stroke="0" extrusionOk="0">
                      <a:moveTo>
                        <a:pt x="0" y="-1"/>
                      </a:moveTo>
                      <a:cubicBezTo>
                        <a:pt x="7758" y="-1"/>
                        <a:pt x="14920" y="4160"/>
                        <a:pt x="18763" y="109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11"/>
              <p:cNvGrpSpPr>
                <a:grpSpLocks/>
              </p:cNvGrpSpPr>
              <p:nvPr/>
            </p:nvGrpSpPr>
            <p:grpSpPr bwMode="auto">
              <a:xfrm>
                <a:off x="4163" y="12448"/>
                <a:ext cx="712" cy="1662"/>
                <a:chOff x="4305" y="13077"/>
                <a:chExt cx="840" cy="1325"/>
              </a:xfrm>
            </p:grpSpPr>
            <p:sp>
              <p:nvSpPr>
                <p:cNvPr id="50" name="Arc 12"/>
                <p:cNvSpPr>
                  <a:spLocks/>
                </p:cNvSpPr>
                <p:nvPr/>
              </p:nvSpPr>
              <p:spPr bwMode="auto">
                <a:xfrm>
                  <a:off x="4305" y="13077"/>
                  <a:ext cx="840" cy="672"/>
                </a:xfrm>
                <a:custGeom>
                  <a:avLst/>
                  <a:gdLst>
                    <a:gd name="G0" fmla="+- 0 0 0"/>
                    <a:gd name="G1" fmla="+- 17287 0 0"/>
                    <a:gd name="G2" fmla="+- 21600 0 0"/>
                    <a:gd name="T0" fmla="*/ 12951 w 21600"/>
                    <a:gd name="T1" fmla="*/ 0 h 17287"/>
                    <a:gd name="T2" fmla="*/ 21600 w 21600"/>
                    <a:gd name="T3" fmla="*/ 17287 h 17287"/>
                    <a:gd name="T4" fmla="*/ 0 w 21600"/>
                    <a:gd name="T5" fmla="*/ 17287 h 17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7287" fill="none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</a:path>
                    <a:path w="21600" h="17287" stroke="0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  <a:lnTo>
                        <a:pt x="0" y="172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Arc 13"/>
                <p:cNvSpPr>
                  <a:spLocks/>
                </p:cNvSpPr>
                <p:nvPr/>
              </p:nvSpPr>
              <p:spPr bwMode="auto">
                <a:xfrm flipV="1">
                  <a:off x="4305" y="13730"/>
                  <a:ext cx="840" cy="672"/>
                </a:xfrm>
                <a:custGeom>
                  <a:avLst/>
                  <a:gdLst>
                    <a:gd name="G0" fmla="+- 0 0 0"/>
                    <a:gd name="G1" fmla="+- 17287 0 0"/>
                    <a:gd name="G2" fmla="+- 21600 0 0"/>
                    <a:gd name="T0" fmla="*/ 12951 w 21600"/>
                    <a:gd name="T1" fmla="*/ 0 h 17287"/>
                    <a:gd name="T2" fmla="*/ 21600 w 21600"/>
                    <a:gd name="T3" fmla="*/ 17287 h 17287"/>
                    <a:gd name="T4" fmla="*/ 0 w 21600"/>
                    <a:gd name="T5" fmla="*/ 17287 h 17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7287" fill="none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</a:path>
                    <a:path w="21600" h="17287" stroke="0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  <a:lnTo>
                        <a:pt x="0" y="172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8" name="Line 14"/>
              <p:cNvSpPr>
                <a:spLocks noChangeShapeType="1"/>
              </p:cNvSpPr>
              <p:nvPr/>
            </p:nvSpPr>
            <p:spPr bwMode="auto">
              <a:xfrm>
                <a:off x="4606" y="12450"/>
                <a:ext cx="4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15"/>
              <p:cNvSpPr>
                <a:spLocks noChangeShapeType="1"/>
              </p:cNvSpPr>
              <p:nvPr/>
            </p:nvSpPr>
            <p:spPr bwMode="auto">
              <a:xfrm>
                <a:off x="4591" y="14123"/>
                <a:ext cx="4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6267" y="2511"/>
              <a:ext cx="840" cy="555"/>
              <a:chOff x="8962" y="10895"/>
              <a:chExt cx="840" cy="555"/>
            </a:xfrm>
          </p:grpSpPr>
          <p:sp>
            <p:nvSpPr>
              <p:cNvPr id="44" name="AutoShape 17"/>
              <p:cNvSpPr>
                <a:spLocks noChangeArrowheads="1"/>
              </p:cNvSpPr>
              <p:nvPr/>
            </p:nvSpPr>
            <p:spPr bwMode="auto">
              <a:xfrm>
                <a:off x="8962" y="10895"/>
                <a:ext cx="690" cy="555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8"/>
              <p:cNvSpPr>
                <a:spLocks noChangeArrowheads="1"/>
              </p:cNvSpPr>
              <p:nvPr/>
            </p:nvSpPr>
            <p:spPr bwMode="auto">
              <a:xfrm>
                <a:off x="9659" y="11101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7295" y="2678"/>
              <a:ext cx="1141" cy="550"/>
              <a:chOff x="10950" y="10253"/>
              <a:chExt cx="1141" cy="550"/>
            </a:xfrm>
          </p:grpSpPr>
          <p:grpSp>
            <p:nvGrpSpPr>
              <p:cNvPr id="34" name="Group 20"/>
              <p:cNvGrpSpPr>
                <a:grpSpLocks/>
              </p:cNvGrpSpPr>
              <p:nvPr/>
            </p:nvGrpSpPr>
            <p:grpSpPr bwMode="auto">
              <a:xfrm>
                <a:off x="10950" y="10253"/>
                <a:ext cx="992" cy="550"/>
                <a:chOff x="4163" y="12448"/>
                <a:chExt cx="2237" cy="1675"/>
              </a:xfrm>
            </p:grpSpPr>
            <p:grpSp>
              <p:nvGrpSpPr>
                <p:cNvPr id="36" name="Group 21"/>
                <p:cNvGrpSpPr>
                  <a:grpSpLocks/>
                </p:cNvGrpSpPr>
                <p:nvPr/>
              </p:nvGrpSpPr>
              <p:grpSpPr bwMode="auto">
                <a:xfrm>
                  <a:off x="5091" y="12450"/>
                  <a:ext cx="1309" cy="1672"/>
                  <a:chOff x="4590" y="12443"/>
                  <a:chExt cx="1811" cy="1672"/>
                </a:xfrm>
              </p:grpSpPr>
              <p:sp>
                <p:nvSpPr>
                  <p:cNvPr id="42" name="Arc 22"/>
                  <p:cNvSpPr>
                    <a:spLocks/>
                  </p:cNvSpPr>
                  <p:nvPr/>
                </p:nvSpPr>
                <p:spPr bwMode="auto">
                  <a:xfrm>
                    <a:off x="4590" y="12443"/>
                    <a:ext cx="1802" cy="16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8670"/>
                      <a:gd name="T1" fmla="*/ 0 h 21600"/>
                      <a:gd name="T2" fmla="*/ 18670 w 18670"/>
                      <a:gd name="T3" fmla="*/ 10738 h 21600"/>
                      <a:gd name="T4" fmla="*/ 0 w 1867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670" h="21600" fill="none" extrusionOk="0">
                        <a:moveTo>
                          <a:pt x="0" y="-1"/>
                        </a:moveTo>
                        <a:cubicBezTo>
                          <a:pt x="7691" y="-1"/>
                          <a:pt x="14802" y="4089"/>
                          <a:pt x="18670" y="10737"/>
                        </a:cubicBezTo>
                      </a:path>
                      <a:path w="18670" h="21600" stroke="0" extrusionOk="0">
                        <a:moveTo>
                          <a:pt x="0" y="-1"/>
                        </a:moveTo>
                        <a:cubicBezTo>
                          <a:pt x="7691" y="-1"/>
                          <a:pt x="14802" y="4089"/>
                          <a:pt x="18670" y="1073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Arc 23"/>
                  <p:cNvSpPr>
                    <a:spLocks/>
                  </p:cNvSpPr>
                  <p:nvPr/>
                </p:nvSpPr>
                <p:spPr bwMode="auto">
                  <a:xfrm flipV="1">
                    <a:off x="4590" y="12450"/>
                    <a:ext cx="1811" cy="16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8764"/>
                      <a:gd name="T1" fmla="*/ 0 h 21600"/>
                      <a:gd name="T2" fmla="*/ 18764 w 18764"/>
                      <a:gd name="T3" fmla="*/ 10900 h 21600"/>
                      <a:gd name="T4" fmla="*/ 0 w 1876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764" h="21600" fill="none" extrusionOk="0">
                        <a:moveTo>
                          <a:pt x="0" y="-1"/>
                        </a:moveTo>
                        <a:cubicBezTo>
                          <a:pt x="7758" y="-1"/>
                          <a:pt x="14920" y="4160"/>
                          <a:pt x="18763" y="10900"/>
                        </a:cubicBezTo>
                      </a:path>
                      <a:path w="18764" h="21600" stroke="0" extrusionOk="0">
                        <a:moveTo>
                          <a:pt x="0" y="-1"/>
                        </a:moveTo>
                        <a:cubicBezTo>
                          <a:pt x="7758" y="-1"/>
                          <a:pt x="14920" y="4160"/>
                          <a:pt x="18763" y="109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" name="Group 24"/>
                <p:cNvGrpSpPr>
                  <a:grpSpLocks/>
                </p:cNvGrpSpPr>
                <p:nvPr/>
              </p:nvGrpSpPr>
              <p:grpSpPr bwMode="auto">
                <a:xfrm>
                  <a:off x="4163" y="12448"/>
                  <a:ext cx="712" cy="1662"/>
                  <a:chOff x="4305" y="13077"/>
                  <a:chExt cx="840" cy="1325"/>
                </a:xfrm>
              </p:grpSpPr>
              <p:sp>
                <p:nvSpPr>
                  <p:cNvPr id="40" name="Arc 25"/>
                  <p:cNvSpPr>
                    <a:spLocks/>
                  </p:cNvSpPr>
                  <p:nvPr/>
                </p:nvSpPr>
                <p:spPr bwMode="auto">
                  <a:xfrm>
                    <a:off x="4305" y="13077"/>
                    <a:ext cx="840" cy="672"/>
                  </a:xfrm>
                  <a:custGeom>
                    <a:avLst/>
                    <a:gdLst>
                      <a:gd name="G0" fmla="+- 0 0 0"/>
                      <a:gd name="G1" fmla="+- 17287 0 0"/>
                      <a:gd name="G2" fmla="+- 21600 0 0"/>
                      <a:gd name="T0" fmla="*/ 12951 w 21600"/>
                      <a:gd name="T1" fmla="*/ 0 h 17287"/>
                      <a:gd name="T2" fmla="*/ 21600 w 21600"/>
                      <a:gd name="T3" fmla="*/ 17287 h 17287"/>
                      <a:gd name="T4" fmla="*/ 0 w 21600"/>
                      <a:gd name="T5" fmla="*/ 17287 h 17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7287" fill="none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</a:path>
                      <a:path w="21600" h="17287" stroke="0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  <a:lnTo>
                          <a:pt x="0" y="1728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Arc 26"/>
                  <p:cNvSpPr>
                    <a:spLocks/>
                  </p:cNvSpPr>
                  <p:nvPr/>
                </p:nvSpPr>
                <p:spPr bwMode="auto">
                  <a:xfrm flipV="1">
                    <a:off x="4305" y="13730"/>
                    <a:ext cx="840" cy="672"/>
                  </a:xfrm>
                  <a:custGeom>
                    <a:avLst/>
                    <a:gdLst>
                      <a:gd name="G0" fmla="+- 0 0 0"/>
                      <a:gd name="G1" fmla="+- 17287 0 0"/>
                      <a:gd name="G2" fmla="+- 21600 0 0"/>
                      <a:gd name="T0" fmla="*/ 12951 w 21600"/>
                      <a:gd name="T1" fmla="*/ 0 h 17287"/>
                      <a:gd name="T2" fmla="*/ 21600 w 21600"/>
                      <a:gd name="T3" fmla="*/ 17287 h 17287"/>
                      <a:gd name="T4" fmla="*/ 0 w 21600"/>
                      <a:gd name="T5" fmla="*/ 17287 h 17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7287" fill="none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</a:path>
                      <a:path w="21600" h="17287" stroke="0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  <a:lnTo>
                          <a:pt x="0" y="1728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" name="Line 27"/>
                <p:cNvSpPr>
                  <a:spLocks noChangeShapeType="1"/>
                </p:cNvSpPr>
                <p:nvPr/>
              </p:nvSpPr>
              <p:spPr bwMode="auto">
                <a:xfrm>
                  <a:off x="4606" y="12450"/>
                  <a:ext cx="49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Line 28"/>
                <p:cNvSpPr>
                  <a:spLocks noChangeShapeType="1"/>
                </p:cNvSpPr>
                <p:nvPr/>
              </p:nvSpPr>
              <p:spPr bwMode="auto">
                <a:xfrm>
                  <a:off x="4591" y="14123"/>
                  <a:ext cx="49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5" name="Oval 29"/>
              <p:cNvSpPr>
                <a:spLocks noChangeArrowheads="1"/>
              </p:cNvSpPr>
              <p:nvPr/>
            </p:nvSpPr>
            <p:spPr bwMode="auto">
              <a:xfrm>
                <a:off x="11948" y="10457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Line 30"/>
            <p:cNvSpPr>
              <a:spLocks noChangeShapeType="1"/>
            </p:cNvSpPr>
            <p:nvPr/>
          </p:nvSpPr>
          <p:spPr bwMode="auto">
            <a:xfrm flipH="1">
              <a:off x="2100" y="2250"/>
              <a:ext cx="109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1"/>
            <p:cNvSpPr>
              <a:spLocks noChangeShapeType="1"/>
            </p:cNvSpPr>
            <p:nvPr/>
          </p:nvSpPr>
          <p:spPr bwMode="auto">
            <a:xfrm flipH="1">
              <a:off x="2100" y="2580"/>
              <a:ext cx="10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2115" y="2640"/>
              <a:ext cx="2550" cy="585"/>
            </a:xfrm>
            <a:custGeom>
              <a:avLst/>
              <a:gdLst>
                <a:gd name="T0" fmla="*/ 0 w 2550"/>
                <a:gd name="T1" fmla="*/ 660 h 660"/>
                <a:gd name="T2" fmla="*/ 1965 w 2550"/>
                <a:gd name="T3" fmla="*/ 660 h 660"/>
                <a:gd name="T4" fmla="*/ 1965 w 2550"/>
                <a:gd name="T5" fmla="*/ 0 h 660"/>
                <a:gd name="T6" fmla="*/ 2550 w 2550"/>
                <a:gd name="T7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0" h="660">
                  <a:moveTo>
                    <a:pt x="0" y="660"/>
                  </a:moveTo>
                  <a:lnTo>
                    <a:pt x="1965" y="660"/>
                  </a:lnTo>
                  <a:lnTo>
                    <a:pt x="1965" y="0"/>
                  </a:lnTo>
                  <a:lnTo>
                    <a:pt x="255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>
              <a:off x="3885" y="2445"/>
              <a:ext cx="7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34"/>
            <p:cNvGrpSpPr>
              <a:grpSpLocks/>
            </p:cNvGrpSpPr>
            <p:nvPr/>
          </p:nvGrpSpPr>
          <p:grpSpPr bwMode="auto">
            <a:xfrm>
              <a:off x="3134" y="3068"/>
              <a:ext cx="448" cy="300"/>
              <a:chOff x="9239" y="10378"/>
              <a:chExt cx="448" cy="300"/>
            </a:xfrm>
          </p:grpSpPr>
          <p:sp>
            <p:nvSpPr>
              <p:cNvPr id="32" name="AutoShape 35"/>
              <p:cNvSpPr>
                <a:spLocks noChangeArrowheads="1"/>
              </p:cNvSpPr>
              <p:nvPr/>
            </p:nvSpPr>
            <p:spPr bwMode="auto">
              <a:xfrm rot="5400000">
                <a:off x="9247" y="10370"/>
                <a:ext cx="300" cy="315"/>
              </a:xfrm>
              <a:prstGeom prst="flowChartExtra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36"/>
              <p:cNvSpPr>
                <a:spLocks noChangeArrowheads="1"/>
              </p:cNvSpPr>
              <p:nvPr/>
            </p:nvSpPr>
            <p:spPr bwMode="auto">
              <a:xfrm>
                <a:off x="9544" y="10457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Line 37"/>
            <p:cNvSpPr>
              <a:spLocks noChangeShapeType="1"/>
            </p:cNvSpPr>
            <p:nvPr/>
          </p:nvSpPr>
          <p:spPr bwMode="auto">
            <a:xfrm>
              <a:off x="5340" y="2630"/>
              <a:ext cx="9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8"/>
            <p:cNvSpPr>
              <a:spLocks/>
            </p:cNvSpPr>
            <p:nvPr/>
          </p:nvSpPr>
          <p:spPr bwMode="auto">
            <a:xfrm>
              <a:off x="2110" y="2930"/>
              <a:ext cx="4160" cy="820"/>
            </a:xfrm>
            <a:custGeom>
              <a:avLst/>
              <a:gdLst>
                <a:gd name="T0" fmla="*/ 4160 w 4160"/>
                <a:gd name="T1" fmla="*/ 0 h 820"/>
                <a:gd name="T2" fmla="*/ 3620 w 4160"/>
                <a:gd name="T3" fmla="*/ 0 h 820"/>
                <a:gd name="T4" fmla="*/ 3620 w 4160"/>
                <a:gd name="T5" fmla="*/ 820 h 820"/>
                <a:gd name="T6" fmla="*/ 0 w 4160"/>
                <a:gd name="T7" fmla="*/ 82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60" h="820">
                  <a:moveTo>
                    <a:pt x="4160" y="0"/>
                  </a:moveTo>
                  <a:lnTo>
                    <a:pt x="3620" y="0"/>
                  </a:lnTo>
                  <a:lnTo>
                    <a:pt x="3620" y="820"/>
                  </a:lnTo>
                  <a:lnTo>
                    <a:pt x="0" y="82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9"/>
            <p:cNvSpPr>
              <a:spLocks/>
            </p:cNvSpPr>
            <p:nvPr/>
          </p:nvSpPr>
          <p:spPr bwMode="auto">
            <a:xfrm>
              <a:off x="4340" y="2790"/>
              <a:ext cx="280" cy="960"/>
            </a:xfrm>
            <a:custGeom>
              <a:avLst/>
              <a:gdLst>
                <a:gd name="T0" fmla="*/ 280 w 280"/>
                <a:gd name="T1" fmla="*/ 0 h 960"/>
                <a:gd name="T2" fmla="*/ 0 w 280"/>
                <a:gd name="T3" fmla="*/ 0 h 960"/>
                <a:gd name="T4" fmla="*/ 0 w 280"/>
                <a:gd name="T5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960">
                  <a:moveTo>
                    <a:pt x="280" y="0"/>
                  </a:moveTo>
                  <a:lnTo>
                    <a:pt x="0" y="0"/>
                  </a:lnTo>
                  <a:lnTo>
                    <a:pt x="0" y="96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0"/>
            <p:cNvSpPr>
              <a:spLocks/>
            </p:cNvSpPr>
            <p:nvPr/>
          </p:nvSpPr>
          <p:spPr bwMode="auto">
            <a:xfrm>
              <a:off x="2880" y="3220"/>
              <a:ext cx="320" cy="910"/>
            </a:xfrm>
            <a:custGeom>
              <a:avLst/>
              <a:gdLst>
                <a:gd name="T0" fmla="*/ 0 w 320"/>
                <a:gd name="T1" fmla="*/ 0 h 950"/>
                <a:gd name="T2" fmla="*/ 0 w 320"/>
                <a:gd name="T3" fmla="*/ 950 h 950"/>
                <a:gd name="T4" fmla="*/ 320 w 320"/>
                <a:gd name="T5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0" h="950">
                  <a:moveTo>
                    <a:pt x="0" y="0"/>
                  </a:moveTo>
                  <a:lnTo>
                    <a:pt x="0" y="950"/>
                  </a:lnTo>
                  <a:lnTo>
                    <a:pt x="320" y="95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41"/>
            <p:cNvSpPr>
              <a:spLocks noChangeArrowheads="1"/>
            </p:cNvSpPr>
            <p:nvPr/>
          </p:nvSpPr>
          <p:spPr bwMode="auto">
            <a:xfrm>
              <a:off x="2830" y="3170"/>
              <a:ext cx="101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42"/>
            <p:cNvSpPr>
              <a:spLocks noChangeArrowheads="1"/>
            </p:cNvSpPr>
            <p:nvPr/>
          </p:nvSpPr>
          <p:spPr bwMode="auto">
            <a:xfrm>
              <a:off x="2530" y="2540"/>
              <a:ext cx="101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43"/>
            <p:cNvSpPr>
              <a:spLocks noChangeArrowheads="1"/>
            </p:cNvSpPr>
            <p:nvPr/>
          </p:nvSpPr>
          <p:spPr bwMode="auto">
            <a:xfrm>
              <a:off x="4290" y="3700"/>
              <a:ext cx="101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44"/>
            <p:cNvSpPr>
              <a:spLocks noChangeArrowheads="1"/>
            </p:cNvSpPr>
            <p:nvPr/>
          </p:nvSpPr>
          <p:spPr bwMode="auto">
            <a:xfrm>
              <a:off x="2070" y="2200"/>
              <a:ext cx="101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45"/>
            <p:cNvSpPr>
              <a:spLocks noChangeArrowheads="1"/>
            </p:cNvSpPr>
            <p:nvPr/>
          </p:nvSpPr>
          <p:spPr bwMode="auto">
            <a:xfrm>
              <a:off x="2070" y="3160"/>
              <a:ext cx="101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"/>
            <p:cNvSpPr>
              <a:spLocks/>
            </p:cNvSpPr>
            <p:nvPr/>
          </p:nvSpPr>
          <p:spPr bwMode="auto">
            <a:xfrm>
              <a:off x="2580" y="2590"/>
              <a:ext cx="630" cy="1840"/>
            </a:xfrm>
            <a:custGeom>
              <a:avLst/>
              <a:gdLst>
                <a:gd name="T0" fmla="*/ 0 w 320"/>
                <a:gd name="T1" fmla="*/ 0 h 950"/>
                <a:gd name="T2" fmla="*/ 0 w 320"/>
                <a:gd name="T3" fmla="*/ 950 h 950"/>
                <a:gd name="T4" fmla="*/ 320 w 320"/>
                <a:gd name="T5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0" h="950">
                  <a:moveTo>
                    <a:pt x="0" y="0"/>
                  </a:moveTo>
                  <a:lnTo>
                    <a:pt x="0" y="950"/>
                  </a:lnTo>
                  <a:lnTo>
                    <a:pt x="320" y="95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47"/>
            <p:cNvSpPr>
              <a:spLocks noChangeArrowheads="1"/>
            </p:cNvSpPr>
            <p:nvPr/>
          </p:nvSpPr>
          <p:spPr bwMode="auto">
            <a:xfrm>
              <a:off x="2070" y="2530"/>
              <a:ext cx="101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48"/>
            <p:cNvSpPr>
              <a:spLocks noChangeArrowheads="1"/>
            </p:cNvSpPr>
            <p:nvPr/>
          </p:nvSpPr>
          <p:spPr bwMode="auto">
            <a:xfrm>
              <a:off x="2080" y="3700"/>
              <a:ext cx="101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49"/>
            <p:cNvSpPr>
              <a:spLocks noChangeArrowheads="1"/>
            </p:cNvSpPr>
            <p:nvPr/>
          </p:nvSpPr>
          <p:spPr bwMode="auto">
            <a:xfrm>
              <a:off x="8810" y="2910"/>
              <a:ext cx="101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50"/>
            <p:cNvSpPr>
              <a:spLocks noChangeShapeType="1"/>
            </p:cNvSpPr>
            <p:nvPr/>
          </p:nvSpPr>
          <p:spPr bwMode="auto">
            <a:xfrm>
              <a:off x="7110" y="2790"/>
              <a:ext cx="47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1"/>
            <p:cNvSpPr>
              <a:spLocks/>
            </p:cNvSpPr>
            <p:nvPr/>
          </p:nvSpPr>
          <p:spPr bwMode="auto">
            <a:xfrm>
              <a:off x="4050" y="3100"/>
              <a:ext cx="3510" cy="1220"/>
            </a:xfrm>
            <a:custGeom>
              <a:avLst/>
              <a:gdLst>
                <a:gd name="T0" fmla="*/ 3510 w 3510"/>
                <a:gd name="T1" fmla="*/ 0 h 1230"/>
                <a:gd name="T2" fmla="*/ 3010 w 3510"/>
                <a:gd name="T3" fmla="*/ 0 h 1230"/>
                <a:gd name="T4" fmla="*/ 3010 w 3510"/>
                <a:gd name="T5" fmla="*/ 1230 h 1230"/>
                <a:gd name="T6" fmla="*/ 0 w 3510"/>
                <a:gd name="T7" fmla="*/ 123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0" h="1230">
                  <a:moveTo>
                    <a:pt x="3510" y="0"/>
                  </a:moveTo>
                  <a:lnTo>
                    <a:pt x="3010" y="0"/>
                  </a:lnTo>
                  <a:lnTo>
                    <a:pt x="3010" y="1230"/>
                  </a:lnTo>
                  <a:lnTo>
                    <a:pt x="0" y="123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52"/>
            <p:cNvSpPr>
              <a:spLocks noChangeShapeType="1"/>
            </p:cNvSpPr>
            <p:nvPr/>
          </p:nvSpPr>
          <p:spPr bwMode="auto">
            <a:xfrm>
              <a:off x="8440" y="2960"/>
              <a:ext cx="4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269936" y="443047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Multiple Gates: Known Inputs</a:t>
            </a:r>
            <a:endParaRPr lang="en-US" sz="4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749300" y="2696933"/>
            <a:ext cx="33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0</a:t>
            </a:r>
          </a:p>
          <a:p>
            <a:endParaRPr lang="en-US" sz="2000" dirty="0" smtClean="0"/>
          </a:p>
          <a:p>
            <a:r>
              <a:rPr lang="en-US" sz="2000" dirty="0" smtClean="0"/>
              <a:t>0</a:t>
            </a:r>
          </a:p>
          <a:p>
            <a:endParaRPr lang="en-US" sz="2000" dirty="0" smtClean="0"/>
          </a:p>
          <a:p>
            <a:r>
              <a:rPr lang="en-US" sz="2000" dirty="0" smtClean="0"/>
              <a:t>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50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269936" y="443047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Multiple Gates: Known Inputs</a:t>
            </a:r>
            <a:endParaRPr lang="en-US" sz="4000" b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86959" y="2435798"/>
            <a:ext cx="8168333" cy="2913600"/>
            <a:chOff x="1090" y="5580"/>
            <a:chExt cx="9560" cy="341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560" y="5954"/>
              <a:ext cx="8737" cy="2827"/>
              <a:chOff x="2060" y="7410"/>
              <a:chExt cx="6461" cy="2091"/>
            </a:xfrm>
          </p:grpSpPr>
          <p:sp>
            <p:nvSpPr>
              <p:cNvPr id="68" name="Oval 3"/>
              <p:cNvSpPr>
                <a:spLocks noChangeArrowheads="1"/>
              </p:cNvSpPr>
              <p:nvPr/>
            </p:nvSpPr>
            <p:spPr bwMode="auto">
              <a:xfrm>
                <a:off x="8420" y="8460"/>
                <a:ext cx="101" cy="10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9" name="Group 4"/>
              <p:cNvGrpSpPr>
                <a:grpSpLocks/>
              </p:cNvGrpSpPr>
              <p:nvPr/>
            </p:nvGrpSpPr>
            <p:grpSpPr bwMode="auto">
              <a:xfrm>
                <a:off x="3362" y="8356"/>
                <a:ext cx="840" cy="555"/>
                <a:chOff x="8962" y="10895"/>
                <a:chExt cx="840" cy="555"/>
              </a:xfrm>
            </p:grpSpPr>
            <p:sp>
              <p:nvSpPr>
                <p:cNvPr id="110" name="AutoShape 5"/>
                <p:cNvSpPr>
                  <a:spLocks noChangeArrowheads="1"/>
                </p:cNvSpPr>
                <p:nvPr/>
              </p:nvSpPr>
              <p:spPr bwMode="auto">
                <a:xfrm>
                  <a:off x="8962" y="10895"/>
                  <a:ext cx="690" cy="555"/>
                </a:xfrm>
                <a:prstGeom prst="flowChartDelay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Oval 6"/>
                <p:cNvSpPr>
                  <a:spLocks noChangeArrowheads="1"/>
                </p:cNvSpPr>
                <p:nvPr/>
              </p:nvSpPr>
              <p:spPr bwMode="auto">
                <a:xfrm>
                  <a:off x="9659" y="11101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0" name="AutoShape 7"/>
              <p:cNvSpPr>
                <a:spLocks noChangeArrowheads="1"/>
              </p:cNvSpPr>
              <p:nvPr/>
            </p:nvSpPr>
            <p:spPr bwMode="auto">
              <a:xfrm>
                <a:off x="4872" y="8946"/>
                <a:ext cx="690" cy="555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1" name="Group 8"/>
              <p:cNvGrpSpPr>
                <a:grpSpLocks/>
              </p:cNvGrpSpPr>
              <p:nvPr/>
            </p:nvGrpSpPr>
            <p:grpSpPr bwMode="auto">
              <a:xfrm>
                <a:off x="5275" y="7708"/>
                <a:ext cx="1141" cy="550"/>
                <a:chOff x="10950" y="10253"/>
                <a:chExt cx="1141" cy="550"/>
              </a:xfrm>
            </p:grpSpPr>
            <p:grpSp>
              <p:nvGrpSpPr>
                <p:cNvPr id="100" name="Group 9"/>
                <p:cNvGrpSpPr>
                  <a:grpSpLocks/>
                </p:cNvGrpSpPr>
                <p:nvPr/>
              </p:nvGrpSpPr>
              <p:grpSpPr bwMode="auto">
                <a:xfrm>
                  <a:off x="10950" y="10253"/>
                  <a:ext cx="992" cy="550"/>
                  <a:chOff x="4163" y="12448"/>
                  <a:chExt cx="2237" cy="1675"/>
                </a:xfrm>
              </p:grpSpPr>
              <p:grpSp>
                <p:nvGrpSpPr>
                  <p:cNvPr id="102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5091" y="12450"/>
                    <a:ext cx="1309" cy="1672"/>
                    <a:chOff x="4590" y="12443"/>
                    <a:chExt cx="1811" cy="1672"/>
                  </a:xfrm>
                </p:grpSpPr>
                <p:sp>
                  <p:nvSpPr>
                    <p:cNvPr id="108" name="Arc 11"/>
                    <p:cNvSpPr>
                      <a:spLocks/>
                    </p:cNvSpPr>
                    <p:nvPr/>
                  </p:nvSpPr>
                  <p:spPr bwMode="auto">
                    <a:xfrm>
                      <a:off x="4590" y="12443"/>
                      <a:ext cx="1802" cy="166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8670"/>
                        <a:gd name="T1" fmla="*/ 0 h 21600"/>
                        <a:gd name="T2" fmla="*/ 18670 w 18670"/>
                        <a:gd name="T3" fmla="*/ 10738 h 21600"/>
                        <a:gd name="T4" fmla="*/ 0 w 1867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670" h="21600" fill="none" extrusionOk="0">
                          <a:moveTo>
                            <a:pt x="0" y="-1"/>
                          </a:moveTo>
                          <a:cubicBezTo>
                            <a:pt x="7691" y="-1"/>
                            <a:pt x="14802" y="4089"/>
                            <a:pt x="18670" y="10737"/>
                          </a:cubicBezTo>
                        </a:path>
                        <a:path w="18670" h="21600" stroke="0" extrusionOk="0">
                          <a:moveTo>
                            <a:pt x="0" y="-1"/>
                          </a:moveTo>
                          <a:cubicBezTo>
                            <a:pt x="7691" y="-1"/>
                            <a:pt x="14802" y="4089"/>
                            <a:pt x="18670" y="10737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" name="Arc 12"/>
                    <p:cNvSpPr>
                      <a:spLocks/>
                    </p:cNvSpPr>
                    <p:nvPr/>
                  </p:nvSpPr>
                  <p:spPr bwMode="auto">
                    <a:xfrm flipV="1">
                      <a:off x="4590" y="12450"/>
                      <a:ext cx="1811" cy="166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8764"/>
                        <a:gd name="T1" fmla="*/ 0 h 21600"/>
                        <a:gd name="T2" fmla="*/ 18764 w 18764"/>
                        <a:gd name="T3" fmla="*/ 10900 h 21600"/>
                        <a:gd name="T4" fmla="*/ 0 w 18764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764" h="21600" fill="none" extrusionOk="0">
                          <a:moveTo>
                            <a:pt x="0" y="-1"/>
                          </a:moveTo>
                          <a:cubicBezTo>
                            <a:pt x="7758" y="-1"/>
                            <a:pt x="14920" y="4160"/>
                            <a:pt x="18763" y="10900"/>
                          </a:cubicBezTo>
                        </a:path>
                        <a:path w="18764" h="21600" stroke="0" extrusionOk="0">
                          <a:moveTo>
                            <a:pt x="0" y="-1"/>
                          </a:moveTo>
                          <a:cubicBezTo>
                            <a:pt x="7758" y="-1"/>
                            <a:pt x="14920" y="4160"/>
                            <a:pt x="18763" y="109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3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4163" y="12448"/>
                    <a:ext cx="712" cy="1662"/>
                    <a:chOff x="4305" y="13077"/>
                    <a:chExt cx="840" cy="1325"/>
                  </a:xfrm>
                </p:grpSpPr>
                <p:sp>
                  <p:nvSpPr>
                    <p:cNvPr id="106" name="Arc 14"/>
                    <p:cNvSpPr>
                      <a:spLocks/>
                    </p:cNvSpPr>
                    <p:nvPr/>
                  </p:nvSpPr>
                  <p:spPr bwMode="auto">
                    <a:xfrm>
                      <a:off x="4305" y="13077"/>
                      <a:ext cx="840" cy="672"/>
                    </a:xfrm>
                    <a:custGeom>
                      <a:avLst/>
                      <a:gdLst>
                        <a:gd name="G0" fmla="+- 0 0 0"/>
                        <a:gd name="G1" fmla="+- 17287 0 0"/>
                        <a:gd name="G2" fmla="+- 21600 0 0"/>
                        <a:gd name="T0" fmla="*/ 12951 w 21600"/>
                        <a:gd name="T1" fmla="*/ 0 h 17287"/>
                        <a:gd name="T2" fmla="*/ 21600 w 21600"/>
                        <a:gd name="T3" fmla="*/ 17287 h 17287"/>
                        <a:gd name="T4" fmla="*/ 0 w 21600"/>
                        <a:gd name="T5" fmla="*/ 17287 h 172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7287" fill="none" extrusionOk="0">
                          <a:moveTo>
                            <a:pt x="12950" y="0"/>
                          </a:moveTo>
                          <a:cubicBezTo>
                            <a:pt x="18395" y="4078"/>
                            <a:pt x="21600" y="10484"/>
                            <a:pt x="21600" y="17287"/>
                          </a:cubicBezTo>
                        </a:path>
                        <a:path w="21600" h="17287" stroke="0" extrusionOk="0">
                          <a:moveTo>
                            <a:pt x="12950" y="0"/>
                          </a:moveTo>
                          <a:cubicBezTo>
                            <a:pt x="18395" y="4078"/>
                            <a:pt x="21600" y="10484"/>
                            <a:pt x="21600" y="17287"/>
                          </a:cubicBezTo>
                          <a:lnTo>
                            <a:pt x="0" y="17287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Arc 15"/>
                    <p:cNvSpPr>
                      <a:spLocks/>
                    </p:cNvSpPr>
                    <p:nvPr/>
                  </p:nvSpPr>
                  <p:spPr bwMode="auto">
                    <a:xfrm flipV="1">
                      <a:off x="4305" y="13730"/>
                      <a:ext cx="840" cy="672"/>
                    </a:xfrm>
                    <a:custGeom>
                      <a:avLst/>
                      <a:gdLst>
                        <a:gd name="G0" fmla="+- 0 0 0"/>
                        <a:gd name="G1" fmla="+- 17287 0 0"/>
                        <a:gd name="G2" fmla="+- 21600 0 0"/>
                        <a:gd name="T0" fmla="*/ 12951 w 21600"/>
                        <a:gd name="T1" fmla="*/ 0 h 17287"/>
                        <a:gd name="T2" fmla="*/ 21600 w 21600"/>
                        <a:gd name="T3" fmla="*/ 17287 h 17287"/>
                        <a:gd name="T4" fmla="*/ 0 w 21600"/>
                        <a:gd name="T5" fmla="*/ 17287 h 172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7287" fill="none" extrusionOk="0">
                          <a:moveTo>
                            <a:pt x="12950" y="0"/>
                          </a:moveTo>
                          <a:cubicBezTo>
                            <a:pt x="18395" y="4078"/>
                            <a:pt x="21600" y="10484"/>
                            <a:pt x="21600" y="17287"/>
                          </a:cubicBezTo>
                        </a:path>
                        <a:path w="21600" h="17287" stroke="0" extrusionOk="0">
                          <a:moveTo>
                            <a:pt x="12950" y="0"/>
                          </a:moveTo>
                          <a:cubicBezTo>
                            <a:pt x="18395" y="4078"/>
                            <a:pt x="21600" y="10484"/>
                            <a:pt x="21600" y="17287"/>
                          </a:cubicBezTo>
                          <a:lnTo>
                            <a:pt x="0" y="17287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606" y="12450"/>
                    <a:ext cx="49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591" y="14123"/>
                    <a:ext cx="49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" name="Oval 18"/>
                <p:cNvSpPr>
                  <a:spLocks noChangeArrowheads="1"/>
                </p:cNvSpPr>
                <p:nvPr/>
              </p:nvSpPr>
              <p:spPr bwMode="auto">
                <a:xfrm>
                  <a:off x="11948" y="10457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19"/>
              <p:cNvGrpSpPr>
                <a:grpSpLocks/>
              </p:cNvGrpSpPr>
              <p:nvPr/>
            </p:nvGrpSpPr>
            <p:grpSpPr bwMode="auto">
              <a:xfrm>
                <a:off x="6980" y="8238"/>
                <a:ext cx="992" cy="550"/>
                <a:chOff x="4163" y="12448"/>
                <a:chExt cx="2237" cy="1675"/>
              </a:xfrm>
            </p:grpSpPr>
            <p:grpSp>
              <p:nvGrpSpPr>
                <p:cNvPr id="92" name="Group 20"/>
                <p:cNvGrpSpPr>
                  <a:grpSpLocks/>
                </p:cNvGrpSpPr>
                <p:nvPr/>
              </p:nvGrpSpPr>
              <p:grpSpPr bwMode="auto">
                <a:xfrm>
                  <a:off x="5091" y="12450"/>
                  <a:ext cx="1309" cy="1672"/>
                  <a:chOff x="4590" y="12443"/>
                  <a:chExt cx="1811" cy="1672"/>
                </a:xfrm>
              </p:grpSpPr>
              <p:sp>
                <p:nvSpPr>
                  <p:cNvPr id="98" name="Arc 21"/>
                  <p:cNvSpPr>
                    <a:spLocks/>
                  </p:cNvSpPr>
                  <p:nvPr/>
                </p:nvSpPr>
                <p:spPr bwMode="auto">
                  <a:xfrm>
                    <a:off x="4590" y="12443"/>
                    <a:ext cx="1802" cy="16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8670"/>
                      <a:gd name="T1" fmla="*/ 0 h 21600"/>
                      <a:gd name="T2" fmla="*/ 18670 w 18670"/>
                      <a:gd name="T3" fmla="*/ 10738 h 21600"/>
                      <a:gd name="T4" fmla="*/ 0 w 1867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670" h="21600" fill="none" extrusionOk="0">
                        <a:moveTo>
                          <a:pt x="0" y="-1"/>
                        </a:moveTo>
                        <a:cubicBezTo>
                          <a:pt x="7691" y="-1"/>
                          <a:pt x="14802" y="4089"/>
                          <a:pt x="18670" y="10737"/>
                        </a:cubicBezTo>
                      </a:path>
                      <a:path w="18670" h="21600" stroke="0" extrusionOk="0">
                        <a:moveTo>
                          <a:pt x="0" y="-1"/>
                        </a:moveTo>
                        <a:cubicBezTo>
                          <a:pt x="7691" y="-1"/>
                          <a:pt x="14802" y="4089"/>
                          <a:pt x="18670" y="1073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" name="Arc 22"/>
                  <p:cNvSpPr>
                    <a:spLocks/>
                  </p:cNvSpPr>
                  <p:nvPr/>
                </p:nvSpPr>
                <p:spPr bwMode="auto">
                  <a:xfrm flipV="1">
                    <a:off x="4590" y="12450"/>
                    <a:ext cx="1811" cy="16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8764"/>
                      <a:gd name="T1" fmla="*/ 0 h 21600"/>
                      <a:gd name="T2" fmla="*/ 18764 w 18764"/>
                      <a:gd name="T3" fmla="*/ 10900 h 21600"/>
                      <a:gd name="T4" fmla="*/ 0 w 1876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764" h="21600" fill="none" extrusionOk="0">
                        <a:moveTo>
                          <a:pt x="0" y="-1"/>
                        </a:moveTo>
                        <a:cubicBezTo>
                          <a:pt x="7758" y="-1"/>
                          <a:pt x="14920" y="4160"/>
                          <a:pt x="18763" y="10900"/>
                        </a:cubicBezTo>
                      </a:path>
                      <a:path w="18764" h="21600" stroke="0" extrusionOk="0">
                        <a:moveTo>
                          <a:pt x="0" y="-1"/>
                        </a:moveTo>
                        <a:cubicBezTo>
                          <a:pt x="7758" y="-1"/>
                          <a:pt x="14920" y="4160"/>
                          <a:pt x="18763" y="109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3" name="Group 23"/>
                <p:cNvGrpSpPr>
                  <a:grpSpLocks/>
                </p:cNvGrpSpPr>
                <p:nvPr/>
              </p:nvGrpSpPr>
              <p:grpSpPr bwMode="auto">
                <a:xfrm>
                  <a:off x="4163" y="12448"/>
                  <a:ext cx="712" cy="1662"/>
                  <a:chOff x="4305" y="13077"/>
                  <a:chExt cx="840" cy="1325"/>
                </a:xfrm>
              </p:grpSpPr>
              <p:sp>
                <p:nvSpPr>
                  <p:cNvPr id="96" name="Arc 24"/>
                  <p:cNvSpPr>
                    <a:spLocks/>
                  </p:cNvSpPr>
                  <p:nvPr/>
                </p:nvSpPr>
                <p:spPr bwMode="auto">
                  <a:xfrm>
                    <a:off x="4305" y="13077"/>
                    <a:ext cx="840" cy="672"/>
                  </a:xfrm>
                  <a:custGeom>
                    <a:avLst/>
                    <a:gdLst>
                      <a:gd name="G0" fmla="+- 0 0 0"/>
                      <a:gd name="G1" fmla="+- 17287 0 0"/>
                      <a:gd name="G2" fmla="+- 21600 0 0"/>
                      <a:gd name="T0" fmla="*/ 12951 w 21600"/>
                      <a:gd name="T1" fmla="*/ 0 h 17287"/>
                      <a:gd name="T2" fmla="*/ 21600 w 21600"/>
                      <a:gd name="T3" fmla="*/ 17287 h 17287"/>
                      <a:gd name="T4" fmla="*/ 0 w 21600"/>
                      <a:gd name="T5" fmla="*/ 17287 h 17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7287" fill="none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</a:path>
                      <a:path w="21600" h="17287" stroke="0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  <a:lnTo>
                          <a:pt x="0" y="1728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" name="Arc 25"/>
                  <p:cNvSpPr>
                    <a:spLocks/>
                  </p:cNvSpPr>
                  <p:nvPr/>
                </p:nvSpPr>
                <p:spPr bwMode="auto">
                  <a:xfrm flipV="1">
                    <a:off x="4305" y="13730"/>
                    <a:ext cx="840" cy="672"/>
                  </a:xfrm>
                  <a:custGeom>
                    <a:avLst/>
                    <a:gdLst>
                      <a:gd name="G0" fmla="+- 0 0 0"/>
                      <a:gd name="G1" fmla="+- 17287 0 0"/>
                      <a:gd name="G2" fmla="+- 21600 0 0"/>
                      <a:gd name="T0" fmla="*/ 12951 w 21600"/>
                      <a:gd name="T1" fmla="*/ 0 h 17287"/>
                      <a:gd name="T2" fmla="*/ 21600 w 21600"/>
                      <a:gd name="T3" fmla="*/ 17287 h 17287"/>
                      <a:gd name="T4" fmla="*/ 0 w 21600"/>
                      <a:gd name="T5" fmla="*/ 17287 h 17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7287" fill="none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</a:path>
                      <a:path w="21600" h="17287" stroke="0" extrusionOk="0">
                        <a:moveTo>
                          <a:pt x="12950" y="0"/>
                        </a:moveTo>
                        <a:cubicBezTo>
                          <a:pt x="18395" y="4078"/>
                          <a:pt x="21600" y="10484"/>
                          <a:pt x="21600" y="17287"/>
                        </a:cubicBezTo>
                        <a:lnTo>
                          <a:pt x="0" y="1728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94" name="Line 26"/>
                <p:cNvSpPr>
                  <a:spLocks noChangeShapeType="1"/>
                </p:cNvSpPr>
                <p:nvPr/>
              </p:nvSpPr>
              <p:spPr bwMode="auto">
                <a:xfrm>
                  <a:off x="4606" y="12450"/>
                  <a:ext cx="49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Line 27"/>
                <p:cNvSpPr>
                  <a:spLocks noChangeShapeType="1"/>
                </p:cNvSpPr>
                <p:nvPr/>
              </p:nvSpPr>
              <p:spPr bwMode="auto">
                <a:xfrm>
                  <a:off x="4591" y="14123"/>
                  <a:ext cx="49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" name="Line 28"/>
              <p:cNvSpPr>
                <a:spLocks noChangeShapeType="1"/>
              </p:cNvSpPr>
              <p:nvPr/>
            </p:nvSpPr>
            <p:spPr bwMode="auto">
              <a:xfrm flipH="1">
                <a:off x="2130" y="7990"/>
                <a:ext cx="34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4" name="Group 29"/>
              <p:cNvGrpSpPr>
                <a:grpSpLocks/>
              </p:cNvGrpSpPr>
              <p:nvPr/>
            </p:nvGrpSpPr>
            <p:grpSpPr bwMode="auto">
              <a:xfrm>
                <a:off x="2864" y="7843"/>
                <a:ext cx="448" cy="300"/>
                <a:chOff x="9239" y="10378"/>
                <a:chExt cx="448" cy="300"/>
              </a:xfrm>
            </p:grpSpPr>
            <p:sp>
              <p:nvSpPr>
                <p:cNvPr id="90" name="AutoShape 30"/>
                <p:cNvSpPr>
                  <a:spLocks noChangeArrowheads="1"/>
                </p:cNvSpPr>
                <p:nvPr/>
              </p:nvSpPr>
              <p:spPr bwMode="auto">
                <a:xfrm rot="5400000">
                  <a:off x="9247" y="10370"/>
                  <a:ext cx="300" cy="315"/>
                </a:xfrm>
                <a:prstGeom prst="flowChartExtra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Oval 31"/>
                <p:cNvSpPr>
                  <a:spLocks noChangeArrowheads="1"/>
                </p:cNvSpPr>
                <p:nvPr/>
              </p:nvSpPr>
              <p:spPr bwMode="auto">
                <a:xfrm>
                  <a:off x="9544" y="10457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" name="Oval 32"/>
              <p:cNvSpPr>
                <a:spLocks noChangeArrowheads="1"/>
              </p:cNvSpPr>
              <p:nvPr/>
            </p:nvSpPr>
            <p:spPr bwMode="auto">
              <a:xfrm>
                <a:off x="2060" y="7940"/>
                <a:ext cx="101" cy="10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33"/>
              <p:cNvSpPr>
                <a:spLocks noChangeArrowheads="1"/>
              </p:cNvSpPr>
              <p:nvPr/>
            </p:nvSpPr>
            <p:spPr bwMode="auto">
              <a:xfrm>
                <a:off x="2070" y="8410"/>
                <a:ext cx="101" cy="10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Oval 34"/>
              <p:cNvSpPr>
                <a:spLocks noChangeArrowheads="1"/>
              </p:cNvSpPr>
              <p:nvPr/>
            </p:nvSpPr>
            <p:spPr bwMode="auto">
              <a:xfrm>
                <a:off x="2070" y="8760"/>
                <a:ext cx="101" cy="10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Oval 35"/>
              <p:cNvSpPr>
                <a:spLocks noChangeArrowheads="1"/>
              </p:cNvSpPr>
              <p:nvPr/>
            </p:nvSpPr>
            <p:spPr bwMode="auto">
              <a:xfrm>
                <a:off x="4430" y="8590"/>
                <a:ext cx="101" cy="10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Oval 36"/>
              <p:cNvSpPr>
                <a:spLocks noChangeArrowheads="1"/>
              </p:cNvSpPr>
              <p:nvPr/>
            </p:nvSpPr>
            <p:spPr bwMode="auto">
              <a:xfrm>
                <a:off x="2080" y="9310"/>
                <a:ext cx="101" cy="10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Oval 37"/>
              <p:cNvSpPr>
                <a:spLocks noChangeArrowheads="1"/>
              </p:cNvSpPr>
              <p:nvPr/>
            </p:nvSpPr>
            <p:spPr bwMode="auto">
              <a:xfrm>
                <a:off x="2060" y="7410"/>
                <a:ext cx="101" cy="10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8"/>
              <p:cNvSpPr>
                <a:spLocks/>
              </p:cNvSpPr>
              <p:nvPr/>
            </p:nvSpPr>
            <p:spPr bwMode="auto">
              <a:xfrm>
                <a:off x="2090" y="7460"/>
                <a:ext cx="3440" cy="360"/>
              </a:xfrm>
              <a:custGeom>
                <a:avLst/>
                <a:gdLst>
                  <a:gd name="T0" fmla="*/ 3440 w 3440"/>
                  <a:gd name="T1" fmla="*/ 360 h 360"/>
                  <a:gd name="T2" fmla="*/ 2550 w 3440"/>
                  <a:gd name="T3" fmla="*/ 360 h 360"/>
                  <a:gd name="T4" fmla="*/ 2550 w 3440"/>
                  <a:gd name="T5" fmla="*/ 0 h 360"/>
                  <a:gd name="T6" fmla="*/ 0 w 3440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40" h="360">
                    <a:moveTo>
                      <a:pt x="3440" y="360"/>
                    </a:moveTo>
                    <a:lnTo>
                      <a:pt x="2550" y="360"/>
                    </a:lnTo>
                    <a:lnTo>
                      <a:pt x="2550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39"/>
              <p:cNvSpPr>
                <a:spLocks noChangeShapeType="1"/>
              </p:cNvSpPr>
              <p:nvPr/>
            </p:nvSpPr>
            <p:spPr bwMode="auto">
              <a:xfrm>
                <a:off x="2130" y="8460"/>
                <a:ext cx="12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40"/>
              <p:cNvSpPr>
                <a:spLocks noChangeShapeType="1"/>
              </p:cNvSpPr>
              <p:nvPr/>
            </p:nvSpPr>
            <p:spPr bwMode="auto">
              <a:xfrm>
                <a:off x="2140" y="8810"/>
                <a:ext cx="12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41"/>
              <p:cNvSpPr>
                <a:spLocks/>
              </p:cNvSpPr>
              <p:nvPr/>
            </p:nvSpPr>
            <p:spPr bwMode="auto">
              <a:xfrm>
                <a:off x="4210" y="8160"/>
                <a:ext cx="1320" cy="480"/>
              </a:xfrm>
              <a:custGeom>
                <a:avLst/>
                <a:gdLst>
                  <a:gd name="T0" fmla="*/ 0 w 1310"/>
                  <a:gd name="T1" fmla="*/ 450 h 450"/>
                  <a:gd name="T2" fmla="*/ 450 w 1310"/>
                  <a:gd name="T3" fmla="*/ 450 h 450"/>
                  <a:gd name="T4" fmla="*/ 450 w 1310"/>
                  <a:gd name="T5" fmla="*/ 0 h 450"/>
                  <a:gd name="T6" fmla="*/ 1310 w 1310"/>
                  <a:gd name="T7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0" h="450">
                    <a:moveTo>
                      <a:pt x="0" y="450"/>
                    </a:moveTo>
                    <a:lnTo>
                      <a:pt x="450" y="450"/>
                    </a:lnTo>
                    <a:lnTo>
                      <a:pt x="450" y="0"/>
                    </a:lnTo>
                    <a:lnTo>
                      <a:pt x="1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2"/>
              <p:cNvSpPr>
                <a:spLocks/>
              </p:cNvSpPr>
              <p:nvPr/>
            </p:nvSpPr>
            <p:spPr bwMode="auto">
              <a:xfrm>
                <a:off x="4480" y="8650"/>
                <a:ext cx="400" cy="410"/>
              </a:xfrm>
              <a:custGeom>
                <a:avLst/>
                <a:gdLst>
                  <a:gd name="T0" fmla="*/ 0 w 400"/>
                  <a:gd name="T1" fmla="*/ 0 h 410"/>
                  <a:gd name="T2" fmla="*/ 0 w 400"/>
                  <a:gd name="T3" fmla="*/ 410 h 410"/>
                  <a:gd name="T4" fmla="*/ 400 w 400"/>
                  <a:gd name="T5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0" h="410">
                    <a:moveTo>
                      <a:pt x="0" y="0"/>
                    </a:moveTo>
                    <a:lnTo>
                      <a:pt x="0" y="410"/>
                    </a:lnTo>
                    <a:lnTo>
                      <a:pt x="400" y="41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43"/>
              <p:cNvSpPr>
                <a:spLocks noChangeShapeType="1"/>
              </p:cNvSpPr>
              <p:nvPr/>
            </p:nvSpPr>
            <p:spPr bwMode="auto">
              <a:xfrm flipH="1">
                <a:off x="2120" y="9360"/>
                <a:ext cx="274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44"/>
              <p:cNvSpPr>
                <a:spLocks/>
              </p:cNvSpPr>
              <p:nvPr/>
            </p:nvSpPr>
            <p:spPr bwMode="auto">
              <a:xfrm>
                <a:off x="6420" y="7990"/>
                <a:ext cx="850" cy="380"/>
              </a:xfrm>
              <a:custGeom>
                <a:avLst/>
                <a:gdLst>
                  <a:gd name="T0" fmla="*/ 0 w 850"/>
                  <a:gd name="T1" fmla="*/ 0 h 380"/>
                  <a:gd name="T2" fmla="*/ 340 w 850"/>
                  <a:gd name="T3" fmla="*/ 0 h 380"/>
                  <a:gd name="T4" fmla="*/ 340 w 850"/>
                  <a:gd name="T5" fmla="*/ 380 h 380"/>
                  <a:gd name="T6" fmla="*/ 850 w 850"/>
                  <a:gd name="T7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0" h="380">
                    <a:moveTo>
                      <a:pt x="0" y="0"/>
                    </a:moveTo>
                    <a:lnTo>
                      <a:pt x="340" y="0"/>
                    </a:lnTo>
                    <a:lnTo>
                      <a:pt x="340" y="380"/>
                    </a:lnTo>
                    <a:lnTo>
                      <a:pt x="850" y="38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45"/>
              <p:cNvSpPr>
                <a:spLocks noChangeShapeType="1"/>
              </p:cNvSpPr>
              <p:nvPr/>
            </p:nvSpPr>
            <p:spPr bwMode="auto">
              <a:xfrm>
                <a:off x="7970" y="8510"/>
                <a:ext cx="5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6"/>
              <p:cNvSpPr>
                <a:spLocks/>
              </p:cNvSpPr>
              <p:nvPr/>
            </p:nvSpPr>
            <p:spPr bwMode="auto">
              <a:xfrm>
                <a:off x="5570" y="8670"/>
                <a:ext cx="1680" cy="560"/>
              </a:xfrm>
              <a:custGeom>
                <a:avLst/>
                <a:gdLst>
                  <a:gd name="T0" fmla="*/ 1680 w 1680"/>
                  <a:gd name="T1" fmla="*/ 0 h 540"/>
                  <a:gd name="T2" fmla="*/ 1200 w 1680"/>
                  <a:gd name="T3" fmla="*/ 0 h 540"/>
                  <a:gd name="T4" fmla="*/ 1200 w 1680"/>
                  <a:gd name="T5" fmla="*/ 540 h 540"/>
                  <a:gd name="T6" fmla="*/ 0 w 1680"/>
                  <a:gd name="T7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0" h="540">
                    <a:moveTo>
                      <a:pt x="1680" y="0"/>
                    </a:moveTo>
                    <a:lnTo>
                      <a:pt x="1200" y="0"/>
                    </a:lnTo>
                    <a:lnTo>
                      <a:pt x="1200" y="540"/>
                    </a:lnTo>
                    <a:lnTo>
                      <a:pt x="0" y="54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47"/>
            <p:cNvSpPr txBox="1">
              <a:spLocks noChangeArrowheads="1"/>
            </p:cNvSpPr>
            <p:nvPr/>
          </p:nvSpPr>
          <p:spPr bwMode="auto">
            <a:xfrm>
              <a:off x="1090" y="5780"/>
              <a:ext cx="66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A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8" name="Text Box 48"/>
            <p:cNvSpPr txBox="1">
              <a:spLocks noChangeArrowheads="1"/>
            </p:cNvSpPr>
            <p:nvPr/>
          </p:nvSpPr>
          <p:spPr bwMode="auto">
            <a:xfrm>
              <a:off x="1110" y="6520"/>
              <a:ext cx="66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B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9" name="Text Box 49"/>
            <p:cNvSpPr txBox="1">
              <a:spLocks noChangeArrowheads="1"/>
            </p:cNvSpPr>
            <p:nvPr/>
          </p:nvSpPr>
          <p:spPr bwMode="auto">
            <a:xfrm>
              <a:off x="1110" y="7140"/>
              <a:ext cx="66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C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0" name="Text Box 50"/>
            <p:cNvSpPr txBox="1">
              <a:spLocks noChangeArrowheads="1"/>
            </p:cNvSpPr>
            <p:nvPr/>
          </p:nvSpPr>
          <p:spPr bwMode="auto">
            <a:xfrm>
              <a:off x="1130" y="7600"/>
              <a:ext cx="66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D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1" name="Text Box 51"/>
            <p:cNvSpPr txBox="1">
              <a:spLocks noChangeArrowheads="1"/>
            </p:cNvSpPr>
            <p:nvPr/>
          </p:nvSpPr>
          <p:spPr bwMode="auto">
            <a:xfrm>
              <a:off x="1150" y="8360"/>
              <a:ext cx="66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E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2" name="Text Box 52"/>
            <p:cNvSpPr txBox="1">
              <a:spLocks noChangeArrowheads="1"/>
            </p:cNvSpPr>
            <p:nvPr/>
          </p:nvSpPr>
          <p:spPr bwMode="auto">
            <a:xfrm>
              <a:off x="1650" y="5580"/>
              <a:ext cx="66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rPr>
                <a:t>0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3" name="Text Box 53"/>
            <p:cNvSpPr txBox="1">
              <a:spLocks noChangeArrowheads="1"/>
            </p:cNvSpPr>
            <p:nvPr/>
          </p:nvSpPr>
          <p:spPr bwMode="auto">
            <a:xfrm>
              <a:off x="1670" y="6320"/>
              <a:ext cx="66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4" name="Text Box 54"/>
            <p:cNvSpPr txBox="1">
              <a:spLocks noChangeArrowheads="1"/>
            </p:cNvSpPr>
            <p:nvPr/>
          </p:nvSpPr>
          <p:spPr bwMode="auto">
            <a:xfrm>
              <a:off x="1670" y="6940"/>
              <a:ext cx="66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5" name="Text Box 55"/>
            <p:cNvSpPr txBox="1">
              <a:spLocks noChangeArrowheads="1"/>
            </p:cNvSpPr>
            <p:nvPr/>
          </p:nvSpPr>
          <p:spPr bwMode="auto">
            <a:xfrm>
              <a:off x="1690" y="7400"/>
              <a:ext cx="66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6" name="Text Box 56"/>
            <p:cNvSpPr txBox="1">
              <a:spLocks noChangeArrowheads="1"/>
            </p:cNvSpPr>
            <p:nvPr/>
          </p:nvSpPr>
          <p:spPr bwMode="auto">
            <a:xfrm>
              <a:off x="1710" y="8160"/>
              <a:ext cx="66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7" name="Text Box 57"/>
            <p:cNvSpPr txBox="1">
              <a:spLocks noChangeArrowheads="1"/>
            </p:cNvSpPr>
            <p:nvPr/>
          </p:nvSpPr>
          <p:spPr bwMode="auto">
            <a:xfrm>
              <a:off x="9990" y="6980"/>
              <a:ext cx="66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Z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0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269936" y="443047"/>
            <a:ext cx="67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Multiple Gates: Expressions</a:t>
            </a:r>
            <a:endParaRPr lang="en-US" sz="4000" b="1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080050" y="1571287"/>
            <a:ext cx="6602922" cy="1695450"/>
            <a:chOff x="1860" y="1810"/>
            <a:chExt cx="8490" cy="218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4857" y="2755"/>
              <a:ext cx="1592" cy="883"/>
              <a:chOff x="4163" y="12448"/>
              <a:chExt cx="2237" cy="1675"/>
            </a:xfrm>
          </p:grpSpPr>
          <p:grpSp>
            <p:nvGrpSpPr>
              <p:cNvPr id="36" name="Group 3"/>
              <p:cNvGrpSpPr>
                <a:grpSpLocks/>
              </p:cNvGrpSpPr>
              <p:nvPr/>
            </p:nvGrpSpPr>
            <p:grpSpPr bwMode="auto">
              <a:xfrm>
                <a:off x="5091" y="12450"/>
                <a:ext cx="1309" cy="1672"/>
                <a:chOff x="4590" y="12443"/>
                <a:chExt cx="1811" cy="1672"/>
              </a:xfrm>
            </p:grpSpPr>
            <p:sp>
              <p:nvSpPr>
                <p:cNvPr id="42" name="Arc 4"/>
                <p:cNvSpPr>
                  <a:spLocks/>
                </p:cNvSpPr>
                <p:nvPr/>
              </p:nvSpPr>
              <p:spPr bwMode="auto">
                <a:xfrm>
                  <a:off x="4590" y="12443"/>
                  <a:ext cx="1802" cy="166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8670"/>
                    <a:gd name="T1" fmla="*/ 0 h 21600"/>
                    <a:gd name="T2" fmla="*/ 18670 w 18670"/>
                    <a:gd name="T3" fmla="*/ 10738 h 21600"/>
                    <a:gd name="T4" fmla="*/ 0 w 1867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670" h="21600" fill="none" extrusionOk="0">
                      <a:moveTo>
                        <a:pt x="0" y="-1"/>
                      </a:moveTo>
                      <a:cubicBezTo>
                        <a:pt x="7691" y="-1"/>
                        <a:pt x="14802" y="4089"/>
                        <a:pt x="18670" y="10737"/>
                      </a:cubicBezTo>
                    </a:path>
                    <a:path w="18670" h="21600" stroke="0" extrusionOk="0">
                      <a:moveTo>
                        <a:pt x="0" y="-1"/>
                      </a:moveTo>
                      <a:cubicBezTo>
                        <a:pt x="7691" y="-1"/>
                        <a:pt x="14802" y="4089"/>
                        <a:pt x="18670" y="1073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Arc 5"/>
                <p:cNvSpPr>
                  <a:spLocks/>
                </p:cNvSpPr>
                <p:nvPr/>
              </p:nvSpPr>
              <p:spPr bwMode="auto">
                <a:xfrm flipV="1">
                  <a:off x="4590" y="12450"/>
                  <a:ext cx="1811" cy="166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8764"/>
                    <a:gd name="T1" fmla="*/ 0 h 21600"/>
                    <a:gd name="T2" fmla="*/ 18764 w 18764"/>
                    <a:gd name="T3" fmla="*/ 10900 h 21600"/>
                    <a:gd name="T4" fmla="*/ 0 w 187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764" h="21600" fill="none" extrusionOk="0">
                      <a:moveTo>
                        <a:pt x="0" y="-1"/>
                      </a:moveTo>
                      <a:cubicBezTo>
                        <a:pt x="7758" y="-1"/>
                        <a:pt x="14920" y="4160"/>
                        <a:pt x="18763" y="10900"/>
                      </a:cubicBezTo>
                    </a:path>
                    <a:path w="18764" h="21600" stroke="0" extrusionOk="0">
                      <a:moveTo>
                        <a:pt x="0" y="-1"/>
                      </a:moveTo>
                      <a:cubicBezTo>
                        <a:pt x="7758" y="-1"/>
                        <a:pt x="14920" y="4160"/>
                        <a:pt x="18763" y="109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6"/>
              <p:cNvGrpSpPr>
                <a:grpSpLocks/>
              </p:cNvGrpSpPr>
              <p:nvPr/>
            </p:nvGrpSpPr>
            <p:grpSpPr bwMode="auto">
              <a:xfrm>
                <a:off x="4163" y="12448"/>
                <a:ext cx="712" cy="1662"/>
                <a:chOff x="4305" y="13077"/>
                <a:chExt cx="840" cy="1325"/>
              </a:xfrm>
            </p:grpSpPr>
            <p:sp>
              <p:nvSpPr>
                <p:cNvPr id="40" name="Arc 7"/>
                <p:cNvSpPr>
                  <a:spLocks/>
                </p:cNvSpPr>
                <p:nvPr/>
              </p:nvSpPr>
              <p:spPr bwMode="auto">
                <a:xfrm>
                  <a:off x="4305" y="13077"/>
                  <a:ext cx="840" cy="672"/>
                </a:xfrm>
                <a:custGeom>
                  <a:avLst/>
                  <a:gdLst>
                    <a:gd name="G0" fmla="+- 0 0 0"/>
                    <a:gd name="G1" fmla="+- 17287 0 0"/>
                    <a:gd name="G2" fmla="+- 21600 0 0"/>
                    <a:gd name="T0" fmla="*/ 12951 w 21600"/>
                    <a:gd name="T1" fmla="*/ 0 h 17287"/>
                    <a:gd name="T2" fmla="*/ 21600 w 21600"/>
                    <a:gd name="T3" fmla="*/ 17287 h 17287"/>
                    <a:gd name="T4" fmla="*/ 0 w 21600"/>
                    <a:gd name="T5" fmla="*/ 17287 h 17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7287" fill="none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</a:path>
                    <a:path w="21600" h="17287" stroke="0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  <a:lnTo>
                        <a:pt x="0" y="172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Arc 8"/>
                <p:cNvSpPr>
                  <a:spLocks/>
                </p:cNvSpPr>
                <p:nvPr/>
              </p:nvSpPr>
              <p:spPr bwMode="auto">
                <a:xfrm flipV="1">
                  <a:off x="4305" y="13730"/>
                  <a:ext cx="840" cy="672"/>
                </a:xfrm>
                <a:custGeom>
                  <a:avLst/>
                  <a:gdLst>
                    <a:gd name="G0" fmla="+- 0 0 0"/>
                    <a:gd name="G1" fmla="+- 17287 0 0"/>
                    <a:gd name="G2" fmla="+- 21600 0 0"/>
                    <a:gd name="T0" fmla="*/ 12951 w 21600"/>
                    <a:gd name="T1" fmla="*/ 0 h 17287"/>
                    <a:gd name="T2" fmla="*/ 21600 w 21600"/>
                    <a:gd name="T3" fmla="*/ 17287 h 17287"/>
                    <a:gd name="T4" fmla="*/ 0 w 21600"/>
                    <a:gd name="T5" fmla="*/ 17287 h 17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7287" fill="none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</a:path>
                    <a:path w="21600" h="17287" stroke="0" extrusionOk="0">
                      <a:moveTo>
                        <a:pt x="12950" y="0"/>
                      </a:moveTo>
                      <a:cubicBezTo>
                        <a:pt x="18395" y="4078"/>
                        <a:pt x="21600" y="10484"/>
                        <a:pt x="21600" y="17287"/>
                      </a:cubicBezTo>
                      <a:lnTo>
                        <a:pt x="0" y="172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8" name="Line 9"/>
              <p:cNvSpPr>
                <a:spLocks noChangeShapeType="1"/>
              </p:cNvSpPr>
              <p:nvPr/>
            </p:nvSpPr>
            <p:spPr bwMode="auto">
              <a:xfrm>
                <a:off x="4606" y="12450"/>
                <a:ext cx="4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10"/>
              <p:cNvSpPr>
                <a:spLocks noChangeShapeType="1"/>
              </p:cNvSpPr>
              <p:nvPr/>
            </p:nvSpPr>
            <p:spPr bwMode="auto">
              <a:xfrm>
                <a:off x="4591" y="14123"/>
                <a:ext cx="4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7541" y="2206"/>
              <a:ext cx="1108" cy="891"/>
            </a:xfrm>
            <a:prstGeom prst="flowChartDelay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2403" y="2325"/>
              <a:ext cx="51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2403" y="2911"/>
              <a:ext cx="28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403" y="3497"/>
              <a:ext cx="28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3675" y="2651"/>
              <a:ext cx="719" cy="481"/>
              <a:chOff x="9239" y="10378"/>
              <a:chExt cx="448" cy="300"/>
            </a:xfrm>
          </p:grpSpPr>
          <p:sp>
            <p:nvSpPr>
              <p:cNvPr id="34" name="AutoShape 16"/>
              <p:cNvSpPr>
                <a:spLocks noChangeArrowheads="1"/>
              </p:cNvSpPr>
              <p:nvPr/>
            </p:nvSpPr>
            <p:spPr bwMode="auto">
              <a:xfrm rot="5400000">
                <a:off x="9247" y="10370"/>
                <a:ext cx="300" cy="315"/>
              </a:xfrm>
              <a:prstGeom prst="flowChartExtra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7"/>
              <p:cNvSpPr>
                <a:spLocks noChangeArrowheads="1"/>
              </p:cNvSpPr>
              <p:nvPr/>
            </p:nvSpPr>
            <p:spPr bwMode="auto">
              <a:xfrm>
                <a:off x="9544" y="10457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6430" y="2951"/>
              <a:ext cx="1108" cy="241"/>
            </a:xfrm>
            <a:custGeom>
              <a:avLst/>
              <a:gdLst>
                <a:gd name="T0" fmla="*/ 690 w 690"/>
                <a:gd name="T1" fmla="*/ 0 h 150"/>
                <a:gd name="T2" fmla="*/ 420 w 690"/>
                <a:gd name="T3" fmla="*/ 0 h 150"/>
                <a:gd name="T4" fmla="*/ 420 w 690"/>
                <a:gd name="T5" fmla="*/ 150 h 150"/>
                <a:gd name="T6" fmla="*/ 0 w 690"/>
                <a:gd name="T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0" h="150">
                  <a:moveTo>
                    <a:pt x="690" y="0"/>
                  </a:moveTo>
                  <a:lnTo>
                    <a:pt x="420" y="0"/>
                  </a:lnTo>
                  <a:lnTo>
                    <a:pt x="420" y="150"/>
                  </a:lnTo>
                  <a:lnTo>
                    <a:pt x="0" y="15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8661" y="2646"/>
              <a:ext cx="14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2336" y="3400"/>
              <a:ext cx="162" cy="16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2336" y="2822"/>
              <a:ext cx="162" cy="16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2320" y="2245"/>
              <a:ext cx="162" cy="162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9962" y="2550"/>
              <a:ext cx="162" cy="162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24"/>
            <p:cNvSpPr>
              <a:spLocks noChangeArrowheads="1"/>
            </p:cNvSpPr>
            <p:nvPr/>
          </p:nvSpPr>
          <p:spPr bwMode="auto">
            <a:xfrm>
              <a:off x="3540" y="3384"/>
              <a:ext cx="230" cy="230"/>
            </a:xfrm>
            <a:prstGeom prst="flowChartSummingJunct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25"/>
            <p:cNvSpPr>
              <a:spLocks noChangeArrowheads="1"/>
            </p:cNvSpPr>
            <p:nvPr/>
          </p:nvSpPr>
          <p:spPr bwMode="auto">
            <a:xfrm>
              <a:off x="3026" y="2790"/>
              <a:ext cx="230" cy="230"/>
            </a:xfrm>
            <a:prstGeom prst="flowChartSummingJunct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5836" y="2212"/>
              <a:ext cx="229" cy="230"/>
            </a:xfrm>
            <a:prstGeom prst="flowChartSummingJunct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27"/>
            <p:cNvSpPr>
              <a:spLocks noChangeArrowheads="1"/>
            </p:cNvSpPr>
            <p:nvPr/>
          </p:nvSpPr>
          <p:spPr bwMode="auto">
            <a:xfrm>
              <a:off x="4760" y="2790"/>
              <a:ext cx="230" cy="230"/>
            </a:xfrm>
            <a:prstGeom prst="flowChartSummingJunct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28"/>
            <p:cNvSpPr>
              <a:spLocks noChangeArrowheads="1"/>
            </p:cNvSpPr>
            <p:nvPr/>
          </p:nvSpPr>
          <p:spPr bwMode="auto">
            <a:xfrm>
              <a:off x="6735" y="3079"/>
              <a:ext cx="230" cy="230"/>
            </a:xfrm>
            <a:prstGeom prst="flowChartSummingJunct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29"/>
            <p:cNvSpPr>
              <a:spLocks noChangeArrowheads="1"/>
            </p:cNvSpPr>
            <p:nvPr/>
          </p:nvSpPr>
          <p:spPr bwMode="auto">
            <a:xfrm>
              <a:off x="9111" y="2533"/>
              <a:ext cx="230" cy="230"/>
            </a:xfrm>
            <a:prstGeom prst="flowChartSummingJunct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6000" y="1810"/>
              <a:ext cx="57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T</a:t>
              </a:r>
              <a:r>
                <a:rPr kumimoji="0" 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1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9120" y="2110"/>
              <a:ext cx="57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T</a:t>
              </a:r>
              <a:r>
                <a:rPr kumimoji="0" 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6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6700" y="3230"/>
              <a:ext cx="57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T</a:t>
              </a:r>
              <a:r>
                <a:rPr kumimoji="0" 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5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4360" y="2410"/>
              <a:ext cx="57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T</a:t>
              </a:r>
              <a:r>
                <a:rPr kumimoji="0" 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3600" y="3490"/>
              <a:ext cx="57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T</a:t>
              </a:r>
              <a:r>
                <a:rPr kumimoji="0" 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3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2980" y="2370"/>
              <a:ext cx="57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T</a:t>
              </a:r>
              <a:r>
                <a:rPr kumimoji="0" 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9780" y="2090"/>
              <a:ext cx="57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Q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Text Box 37"/>
            <p:cNvSpPr txBox="1">
              <a:spLocks noChangeArrowheads="1"/>
            </p:cNvSpPr>
            <p:nvPr/>
          </p:nvSpPr>
          <p:spPr bwMode="auto">
            <a:xfrm>
              <a:off x="1880" y="3270"/>
              <a:ext cx="57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C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1880" y="2670"/>
              <a:ext cx="57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B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Text Box 39"/>
            <p:cNvSpPr txBox="1">
              <a:spLocks noChangeArrowheads="1"/>
            </p:cNvSpPr>
            <p:nvPr/>
          </p:nvSpPr>
          <p:spPr bwMode="auto">
            <a:xfrm>
              <a:off x="1860" y="2070"/>
              <a:ext cx="57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A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420670"/>
              </p:ext>
            </p:extLst>
          </p:nvPr>
        </p:nvGraphicFramePr>
        <p:xfrm>
          <a:off x="1200189" y="3588751"/>
          <a:ext cx="1045410" cy="52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Equation" r:id="rId3" imgW="406400" imgH="203200" progId="Equation.3">
                  <p:embed/>
                </p:oleObj>
              </mc:Choice>
              <mc:Fallback>
                <p:oleObj name="Equation" r:id="rId3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189" y="3588751"/>
                        <a:ext cx="1045410" cy="522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184472"/>
              </p:ext>
            </p:extLst>
          </p:nvPr>
        </p:nvGraphicFramePr>
        <p:xfrm>
          <a:off x="1196975" y="4264025"/>
          <a:ext cx="10779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Equation" r:id="rId5" imgW="419100" imgH="203200" progId="Equation.3">
                  <p:embed/>
                </p:oleObj>
              </mc:Choice>
              <mc:Fallback>
                <p:oleObj name="Equation" r:id="rId5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6975" y="4264025"/>
                        <a:ext cx="1077913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909194"/>
              </p:ext>
            </p:extLst>
          </p:nvPr>
        </p:nvGraphicFramePr>
        <p:xfrm>
          <a:off x="1193800" y="4922838"/>
          <a:ext cx="10779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Equation" r:id="rId7" imgW="419100" imgH="215900" progId="Equation.3">
                  <p:embed/>
                </p:oleObj>
              </mc:Choice>
              <mc:Fallback>
                <p:oleObj name="Equation" r:id="rId7" imgW="41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3800" y="4922838"/>
                        <a:ext cx="1077913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860396"/>
              </p:ext>
            </p:extLst>
          </p:nvPr>
        </p:nvGraphicFramePr>
        <p:xfrm>
          <a:off x="3003550" y="3573463"/>
          <a:ext cx="11096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Equation" r:id="rId9" imgW="431800" imgH="215900" progId="Equation.3">
                  <p:embed/>
                </p:oleObj>
              </mc:Choice>
              <mc:Fallback>
                <p:oleObj name="Equation" r:id="rId9" imgW="431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03550" y="3573463"/>
                        <a:ext cx="1109663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543167"/>
              </p:ext>
            </p:extLst>
          </p:nvPr>
        </p:nvGraphicFramePr>
        <p:xfrm>
          <a:off x="3003550" y="4232275"/>
          <a:ext cx="30368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quation" r:id="rId11" imgW="1181100" imgH="228600" progId="Equation.3">
                  <p:embed/>
                </p:oleObj>
              </mc:Choice>
              <mc:Fallback>
                <p:oleObj name="Equation" r:id="rId11" imgW="1181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03550" y="4232275"/>
                        <a:ext cx="3036887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932684"/>
              </p:ext>
            </p:extLst>
          </p:nvPr>
        </p:nvGraphicFramePr>
        <p:xfrm>
          <a:off x="3003550" y="4857750"/>
          <a:ext cx="3592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quation" r:id="rId13" imgW="1397000" imgH="266700" progId="Equation.3">
                  <p:embed/>
                </p:oleObj>
              </mc:Choice>
              <mc:Fallback>
                <p:oleObj name="Equation" r:id="rId13" imgW="1397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03550" y="4857750"/>
                        <a:ext cx="35925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50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262</Words>
  <Application>Microsoft Macintosh PowerPoint</Application>
  <PresentationFormat>On-screen Show (4:3)</PresentationFormat>
  <Paragraphs>146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</vt:lpstr>
      <vt:lpstr>ÇlÇr ñæí©</vt:lpstr>
      <vt:lpstr>ＭＳ Ｐゴシック</vt:lpstr>
      <vt:lpstr>Times New Roman</vt:lpstr>
      <vt:lpstr>Office Theme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Univ of NY at Geneseo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McLean</dc:creator>
  <cp:lastModifiedBy>James McLean</cp:lastModifiedBy>
  <cp:revision>30</cp:revision>
  <dcterms:created xsi:type="dcterms:W3CDTF">2013-01-23T20:50:17Z</dcterms:created>
  <dcterms:modified xsi:type="dcterms:W3CDTF">2017-02-07T13:45:36Z</dcterms:modified>
</cp:coreProperties>
</file>