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" ContentType="image/tiff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6" r:id="rId2"/>
    <p:sldId id="267" r:id="rId3"/>
    <p:sldId id="269" r:id="rId4"/>
    <p:sldId id="270" r:id="rId5"/>
    <p:sldId id="268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434" autoAdjust="0"/>
    <p:restoredTop sz="97143" autoAdjust="0"/>
  </p:normalViewPr>
  <p:slideViewPr>
    <p:cSldViewPr snapToGrid="0" snapToObjects="1">
      <p:cViewPr>
        <p:scale>
          <a:sx n="75" d="100"/>
          <a:sy n="75" d="100"/>
        </p:scale>
        <p:origin x="-968" y="-4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printerSettings" Target="printerSettings/printerSettings1.bin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B1331-8D2C-0D40-B13A-89C97C317796}" type="datetimeFigureOut">
              <a:rPr lang="en-US" smtClean="0"/>
              <a:t>5/2/13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854E8-F2CB-E144-AD98-A8626D514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48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B1331-8D2C-0D40-B13A-89C97C317796}" type="datetimeFigureOut">
              <a:rPr lang="en-US" smtClean="0"/>
              <a:t>5/2/13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854E8-F2CB-E144-AD98-A8626D514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561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B1331-8D2C-0D40-B13A-89C97C317796}" type="datetimeFigureOut">
              <a:rPr lang="en-US" smtClean="0"/>
              <a:t>5/2/13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854E8-F2CB-E144-AD98-A8626D514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048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B1331-8D2C-0D40-B13A-89C97C317796}" type="datetimeFigureOut">
              <a:rPr lang="en-US" smtClean="0"/>
              <a:t>5/2/13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854E8-F2CB-E144-AD98-A8626D514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531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B1331-8D2C-0D40-B13A-89C97C317796}" type="datetimeFigureOut">
              <a:rPr lang="en-US" smtClean="0"/>
              <a:t>5/2/13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854E8-F2CB-E144-AD98-A8626D514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05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B1331-8D2C-0D40-B13A-89C97C317796}" type="datetimeFigureOut">
              <a:rPr lang="en-US" smtClean="0"/>
              <a:t>5/2/13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854E8-F2CB-E144-AD98-A8626D514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386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B1331-8D2C-0D40-B13A-89C97C317796}" type="datetimeFigureOut">
              <a:rPr lang="en-US" smtClean="0"/>
              <a:t>5/2/13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854E8-F2CB-E144-AD98-A8626D514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198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B1331-8D2C-0D40-B13A-89C97C317796}" type="datetimeFigureOut">
              <a:rPr lang="en-US" smtClean="0"/>
              <a:t>5/2/13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854E8-F2CB-E144-AD98-A8626D514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511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B1331-8D2C-0D40-B13A-89C97C317796}" type="datetimeFigureOut">
              <a:rPr lang="en-US" smtClean="0"/>
              <a:t>5/2/13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854E8-F2CB-E144-AD98-A8626D514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164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B1331-8D2C-0D40-B13A-89C97C317796}" type="datetimeFigureOut">
              <a:rPr lang="en-US" smtClean="0"/>
              <a:t>5/2/13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854E8-F2CB-E144-AD98-A8626D514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273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B1331-8D2C-0D40-B13A-89C97C317796}" type="datetimeFigureOut">
              <a:rPr lang="en-US" smtClean="0"/>
              <a:t>5/2/13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854E8-F2CB-E144-AD98-A8626D514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662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B1331-8D2C-0D40-B13A-89C97C317796}" type="datetimeFigureOut">
              <a:rPr lang="en-US" smtClean="0"/>
              <a:t>5/2/13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D854E8-F2CB-E144-AD98-A8626D514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552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2649618" y="273713"/>
            <a:ext cx="3740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Transistor Man</a:t>
            </a:r>
            <a:endParaRPr lang="en-US" sz="4000" b="1" dirty="0"/>
          </a:p>
        </p:txBody>
      </p:sp>
      <p:pic>
        <p:nvPicPr>
          <p:cNvPr id="2" name="Picture 1" descr="T-man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350" y="1076849"/>
            <a:ext cx="4618482" cy="5626549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7080251" y="5058833"/>
            <a:ext cx="1809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Horowitz and Hill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451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2710263" y="443047"/>
            <a:ext cx="3740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TTL NAND</a:t>
            </a:r>
            <a:endParaRPr lang="en-US" sz="4000" b="1" dirty="0"/>
          </a:p>
        </p:txBody>
      </p:sp>
      <p:pic>
        <p:nvPicPr>
          <p:cNvPr id="2" name="Picture 1" descr="TTL_NAND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64" y="1514348"/>
            <a:ext cx="7738872" cy="509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709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2150535" y="443047"/>
            <a:ext cx="49106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TTL Input and Output</a:t>
            </a:r>
            <a:endParaRPr lang="en-US" sz="4000" b="1" dirty="0"/>
          </a:p>
        </p:txBody>
      </p:sp>
      <p:pic>
        <p:nvPicPr>
          <p:cNvPr id="3" name="Picture 2" descr="TTL-IN-OUT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2671"/>
            <a:ext cx="9153667" cy="539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857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377304" y="495559"/>
            <a:ext cx="23311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TTL NAND – Two States</a:t>
            </a:r>
            <a:endParaRPr lang="en-US" sz="4000" b="1" dirty="0"/>
          </a:p>
        </p:txBody>
      </p:sp>
      <p:pic>
        <p:nvPicPr>
          <p:cNvPr id="2" name="Picture 1" descr="TTL-NAND-states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428" y="0"/>
            <a:ext cx="644063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48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2059907" y="443047"/>
            <a:ext cx="5020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Families of Logic Chips</a:t>
            </a:r>
            <a:endParaRPr lang="en-US" sz="4000" b="1" dirty="0"/>
          </a:p>
        </p:txBody>
      </p:sp>
      <p:pic>
        <p:nvPicPr>
          <p:cNvPr id="2" name="Picture 1" descr="ChipFamilies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105" y="1150933"/>
            <a:ext cx="5020394" cy="55822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80251" y="5058833"/>
            <a:ext cx="1809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Horowitz and Hill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424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1602</TotalTime>
  <Words>25</Words>
  <Application>Microsoft Macintosh PowerPoint</Application>
  <PresentationFormat>On-screen Show (4:3)</PresentationFormat>
  <Paragraphs>7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State Univ of NY at Geneseo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McLean</dc:creator>
  <cp:lastModifiedBy>James McLean</cp:lastModifiedBy>
  <cp:revision>83</cp:revision>
  <dcterms:created xsi:type="dcterms:W3CDTF">2013-01-23T20:50:17Z</dcterms:created>
  <dcterms:modified xsi:type="dcterms:W3CDTF">2013-05-02T16:51:18Z</dcterms:modified>
</cp:coreProperties>
</file>