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81" r:id="rId3"/>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6858000" cx="9144000"/>
  <p:notesSz cx="6858000" cy="9144000"/>
  <p:embeddedFontLst>
    <p:embeddedFont>
      <p:font typeface="Pinyon Script"/>
      <p:regular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slide" Target="slides/slide40.xml"/><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schemas.openxmlformats.org/officeDocument/2006/relationships/font" Target="fonts/PinyonScript-regular.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2" name="Shape 2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300" name="Shape 3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308" name="Shape 3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7" name="Shape 3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3" name="Shape 323"/>
        <p:cNvGrpSpPr/>
        <p:nvPr/>
      </p:nvGrpSpPr>
      <p:grpSpPr>
        <a:xfrm>
          <a:off x="0" y="0"/>
          <a:ext cx="0" cy="0"/>
          <a:chOff x="0" y="0"/>
          <a:chExt cx="0" cy="0"/>
        </a:xfrm>
      </p:grpSpPr>
      <p:sp>
        <p:nvSpPr>
          <p:cNvPr id="324" name="Shape 3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5" name="Shape 3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2" name="Shape 3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9" name="Shape 3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8" name="Shape 3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8" name="Shape 208"/>
          <p:cNvSpPr/>
          <p:nvPr>
            <p:ph idx="2" type="sldImg"/>
          </p:nvPr>
        </p:nvSpPr>
        <p:spPr>
          <a:xfrm>
            <a:off x="1714753" y="685800"/>
            <a:ext cx="3429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4" name="Shape 3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1" name="Shape 3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6" name="Shape 366"/>
        <p:cNvGrpSpPr/>
        <p:nvPr/>
      </p:nvGrpSpPr>
      <p:grpSpPr>
        <a:xfrm>
          <a:off x="0" y="0"/>
          <a:ext cx="0" cy="0"/>
          <a:chOff x="0" y="0"/>
          <a:chExt cx="0" cy="0"/>
        </a:xfrm>
      </p:grpSpPr>
      <p:sp>
        <p:nvSpPr>
          <p:cNvPr id="367" name="Shape 36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8" name="Shape 36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4" name="Shape 374"/>
        <p:cNvGrpSpPr/>
        <p:nvPr/>
      </p:nvGrpSpPr>
      <p:grpSpPr>
        <a:xfrm>
          <a:off x="0" y="0"/>
          <a:ext cx="0" cy="0"/>
          <a:chOff x="0" y="0"/>
          <a:chExt cx="0" cy="0"/>
        </a:xfrm>
      </p:grpSpPr>
      <p:sp>
        <p:nvSpPr>
          <p:cNvPr id="375" name="Shape 3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6" name="Shape 3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2" name="Shape 382"/>
        <p:cNvGrpSpPr/>
        <p:nvPr/>
      </p:nvGrpSpPr>
      <p:grpSpPr>
        <a:xfrm>
          <a:off x="0" y="0"/>
          <a:ext cx="0" cy="0"/>
          <a:chOff x="0" y="0"/>
          <a:chExt cx="0" cy="0"/>
        </a:xfrm>
      </p:grpSpPr>
      <p:sp>
        <p:nvSpPr>
          <p:cNvPr id="383" name="Shape 38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84" name="Shape 3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2" name="Shape 3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8" name="Shape 398"/>
        <p:cNvGrpSpPr/>
        <p:nvPr/>
      </p:nvGrpSpPr>
      <p:grpSpPr>
        <a:xfrm>
          <a:off x="0" y="0"/>
          <a:ext cx="0" cy="0"/>
          <a:chOff x="0" y="0"/>
          <a:chExt cx="0" cy="0"/>
        </a:xfrm>
      </p:grpSpPr>
      <p:sp>
        <p:nvSpPr>
          <p:cNvPr id="399" name="Shape 3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0" name="Shape 4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4" name="Shape 404"/>
        <p:cNvGrpSpPr/>
        <p:nvPr/>
      </p:nvGrpSpPr>
      <p:grpSpPr>
        <a:xfrm>
          <a:off x="0" y="0"/>
          <a:ext cx="0" cy="0"/>
          <a:chOff x="0" y="0"/>
          <a:chExt cx="0" cy="0"/>
        </a:xfrm>
      </p:grpSpPr>
      <p:sp>
        <p:nvSpPr>
          <p:cNvPr id="405" name="Shape 4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6" name="Shape 4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0" name="Shape 410"/>
        <p:cNvGrpSpPr/>
        <p:nvPr/>
      </p:nvGrpSpPr>
      <p:grpSpPr>
        <a:xfrm>
          <a:off x="0" y="0"/>
          <a:ext cx="0" cy="0"/>
          <a:chOff x="0" y="0"/>
          <a:chExt cx="0" cy="0"/>
        </a:xfrm>
      </p:grpSpPr>
      <p:sp>
        <p:nvSpPr>
          <p:cNvPr id="411" name="Shape 41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12" name="Shape 4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7" name="Shape 417"/>
        <p:cNvGrpSpPr/>
        <p:nvPr/>
      </p:nvGrpSpPr>
      <p:grpSpPr>
        <a:xfrm>
          <a:off x="0" y="0"/>
          <a:ext cx="0" cy="0"/>
          <a:chOff x="0" y="0"/>
          <a:chExt cx="0" cy="0"/>
        </a:xfrm>
      </p:grpSpPr>
      <p:sp>
        <p:nvSpPr>
          <p:cNvPr id="418" name="Shape 41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19" name="Shape 4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5" name="Shape 215"/>
          <p:cNvSpPr/>
          <p:nvPr>
            <p:ph idx="2" type="sldImg"/>
          </p:nvPr>
        </p:nvSpPr>
        <p:spPr>
          <a:xfrm>
            <a:off x="1714753" y="685800"/>
            <a:ext cx="3429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6" name="Shape 426"/>
        <p:cNvGrpSpPr/>
        <p:nvPr/>
      </p:nvGrpSpPr>
      <p:grpSpPr>
        <a:xfrm>
          <a:off x="0" y="0"/>
          <a:ext cx="0" cy="0"/>
          <a:chOff x="0" y="0"/>
          <a:chExt cx="0" cy="0"/>
        </a:xfrm>
      </p:grpSpPr>
      <p:sp>
        <p:nvSpPr>
          <p:cNvPr id="427" name="Shape 42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28" name="Shape 4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2" name="Shape 432"/>
        <p:cNvGrpSpPr/>
        <p:nvPr/>
      </p:nvGrpSpPr>
      <p:grpSpPr>
        <a:xfrm>
          <a:off x="0" y="0"/>
          <a:ext cx="0" cy="0"/>
          <a:chOff x="0" y="0"/>
          <a:chExt cx="0" cy="0"/>
        </a:xfrm>
      </p:grpSpPr>
      <p:sp>
        <p:nvSpPr>
          <p:cNvPr id="433" name="Shape 43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34" name="Shape 4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1" name="Shape 441"/>
        <p:cNvGrpSpPr/>
        <p:nvPr/>
      </p:nvGrpSpPr>
      <p:grpSpPr>
        <a:xfrm>
          <a:off x="0" y="0"/>
          <a:ext cx="0" cy="0"/>
          <a:chOff x="0" y="0"/>
          <a:chExt cx="0" cy="0"/>
        </a:xfrm>
      </p:grpSpPr>
      <p:sp>
        <p:nvSpPr>
          <p:cNvPr id="442" name="Shape 44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43" name="Shape 4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8" name="Shape 448"/>
        <p:cNvGrpSpPr/>
        <p:nvPr/>
      </p:nvGrpSpPr>
      <p:grpSpPr>
        <a:xfrm>
          <a:off x="0" y="0"/>
          <a:ext cx="0" cy="0"/>
          <a:chOff x="0" y="0"/>
          <a:chExt cx="0" cy="0"/>
        </a:xfrm>
      </p:grpSpPr>
      <p:sp>
        <p:nvSpPr>
          <p:cNvPr id="449" name="Shape 44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50" name="Shape 4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9" name="Shape 459"/>
        <p:cNvGrpSpPr/>
        <p:nvPr/>
      </p:nvGrpSpPr>
      <p:grpSpPr>
        <a:xfrm>
          <a:off x="0" y="0"/>
          <a:ext cx="0" cy="0"/>
          <a:chOff x="0" y="0"/>
          <a:chExt cx="0" cy="0"/>
        </a:xfrm>
      </p:grpSpPr>
      <p:sp>
        <p:nvSpPr>
          <p:cNvPr id="460" name="Shape 46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61" name="Shape 4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8" name="Shape 468"/>
        <p:cNvGrpSpPr/>
        <p:nvPr/>
      </p:nvGrpSpPr>
      <p:grpSpPr>
        <a:xfrm>
          <a:off x="0" y="0"/>
          <a:ext cx="0" cy="0"/>
          <a:chOff x="0" y="0"/>
          <a:chExt cx="0" cy="0"/>
        </a:xfrm>
      </p:grpSpPr>
      <p:sp>
        <p:nvSpPr>
          <p:cNvPr id="469" name="Shape 46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70" name="Shape 4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5" name="Shape 475"/>
        <p:cNvGrpSpPr/>
        <p:nvPr/>
      </p:nvGrpSpPr>
      <p:grpSpPr>
        <a:xfrm>
          <a:off x="0" y="0"/>
          <a:ext cx="0" cy="0"/>
          <a:chOff x="0" y="0"/>
          <a:chExt cx="0" cy="0"/>
        </a:xfrm>
      </p:grpSpPr>
      <p:sp>
        <p:nvSpPr>
          <p:cNvPr id="476" name="Shape 47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77" name="Shape 4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3" name="Shape 483"/>
        <p:cNvGrpSpPr/>
        <p:nvPr/>
      </p:nvGrpSpPr>
      <p:grpSpPr>
        <a:xfrm>
          <a:off x="0" y="0"/>
          <a:ext cx="0" cy="0"/>
          <a:chOff x="0" y="0"/>
          <a:chExt cx="0" cy="0"/>
        </a:xfrm>
      </p:grpSpPr>
      <p:sp>
        <p:nvSpPr>
          <p:cNvPr id="484" name="Shape 48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85" name="Shape 4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0" name="Shape 490"/>
        <p:cNvGrpSpPr/>
        <p:nvPr/>
      </p:nvGrpSpPr>
      <p:grpSpPr>
        <a:xfrm>
          <a:off x="0" y="0"/>
          <a:ext cx="0" cy="0"/>
          <a:chOff x="0" y="0"/>
          <a:chExt cx="0" cy="0"/>
        </a:xfrm>
      </p:grpSpPr>
      <p:sp>
        <p:nvSpPr>
          <p:cNvPr id="491" name="Shape 49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92" name="Shape 4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7" name="Shape 497"/>
        <p:cNvGrpSpPr/>
        <p:nvPr/>
      </p:nvGrpSpPr>
      <p:grpSpPr>
        <a:xfrm>
          <a:off x="0" y="0"/>
          <a:ext cx="0" cy="0"/>
          <a:chOff x="0" y="0"/>
          <a:chExt cx="0" cy="0"/>
        </a:xfrm>
      </p:grpSpPr>
      <p:sp>
        <p:nvSpPr>
          <p:cNvPr id="498" name="Shape 49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99" name="Shape 4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1" name="Shape 221"/>
          <p:cNvSpPr/>
          <p:nvPr>
            <p:ph idx="2" type="sldImg"/>
          </p:nvPr>
        </p:nvSpPr>
        <p:spPr>
          <a:xfrm>
            <a:off x="1714753" y="685800"/>
            <a:ext cx="3429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3" name="Shape 503"/>
        <p:cNvGrpSpPr/>
        <p:nvPr/>
      </p:nvGrpSpPr>
      <p:grpSpPr>
        <a:xfrm>
          <a:off x="0" y="0"/>
          <a:ext cx="0" cy="0"/>
          <a:chOff x="0" y="0"/>
          <a:chExt cx="0" cy="0"/>
        </a:xfrm>
      </p:grpSpPr>
      <p:sp>
        <p:nvSpPr>
          <p:cNvPr id="504" name="Shape 50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505" name="Shape 5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7" name="Shape 227"/>
          <p:cNvSpPr/>
          <p:nvPr>
            <p:ph idx="2" type="sldImg"/>
          </p:nvPr>
        </p:nvSpPr>
        <p:spPr>
          <a:xfrm>
            <a:off x="1714753" y="685800"/>
            <a:ext cx="3429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3" name="Shape 233"/>
          <p:cNvSpPr/>
          <p:nvPr>
            <p:ph idx="2" type="sldImg"/>
          </p:nvPr>
        </p:nvSpPr>
        <p:spPr>
          <a:xfrm>
            <a:off x="1714753" y="685800"/>
            <a:ext cx="3429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9" name="Shape 239"/>
          <p:cNvSpPr/>
          <p:nvPr>
            <p:ph idx="2" type="sldImg"/>
          </p:nvPr>
        </p:nvSpPr>
        <p:spPr>
          <a:xfrm>
            <a:off x="1714753" y="685800"/>
            <a:ext cx="3429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 name="Shape 13"/>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4" name="Shape 1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4" name="Shape 84"/>
        <p:cNvGrpSpPr/>
        <p:nvPr/>
      </p:nvGrpSpPr>
      <p:grpSpPr>
        <a:xfrm>
          <a:off x="0" y="0"/>
          <a:ext cx="0" cy="0"/>
          <a:chOff x="0" y="0"/>
          <a:chExt cx="0" cy="0"/>
        </a:xfrm>
      </p:grpSpPr>
      <p:sp>
        <p:nvSpPr>
          <p:cNvPr id="85" name="Shape 85"/>
          <p:cNvSpPr txBox="1"/>
          <p:nvPr>
            <p:ph type="ctrTitle"/>
          </p:nvPr>
        </p:nvSpPr>
        <p:spPr>
          <a:xfrm>
            <a:off x="311708" y="992766"/>
            <a:ext cx="8520600" cy="2736900"/>
          </a:xfrm>
          <a:prstGeom prst="rect">
            <a:avLst/>
          </a:prstGeom>
        </p:spPr>
        <p:txBody>
          <a:bodyPr anchorCtr="0" anchor="b" bIns="91425" lIns="91425" rIns="91425" tIns="91425"/>
          <a:lstStyle>
            <a:lvl1pPr lvl="0" rtl="0" algn="ctr">
              <a:spcBef>
                <a:spcPts val="0"/>
              </a:spcBef>
              <a:buSzPct val="100000"/>
              <a:defRPr sz="5200"/>
            </a:lvl1pPr>
            <a:lvl2pPr lvl="1" rtl="0" algn="ctr">
              <a:spcBef>
                <a:spcPts val="0"/>
              </a:spcBef>
              <a:buSzPct val="100000"/>
              <a:defRPr sz="5200"/>
            </a:lvl2pPr>
            <a:lvl3pPr lvl="2" rtl="0" algn="ctr">
              <a:spcBef>
                <a:spcPts val="0"/>
              </a:spcBef>
              <a:buSzPct val="100000"/>
              <a:defRPr sz="5200"/>
            </a:lvl3pPr>
            <a:lvl4pPr lvl="3" rtl="0" algn="ctr">
              <a:spcBef>
                <a:spcPts val="0"/>
              </a:spcBef>
              <a:buSzPct val="100000"/>
              <a:defRPr sz="5200"/>
            </a:lvl4pPr>
            <a:lvl5pPr lvl="4" rtl="0" algn="ctr">
              <a:spcBef>
                <a:spcPts val="0"/>
              </a:spcBef>
              <a:buSzPct val="100000"/>
              <a:defRPr sz="5200"/>
            </a:lvl5pPr>
            <a:lvl6pPr lvl="5" rtl="0" algn="ctr">
              <a:spcBef>
                <a:spcPts val="0"/>
              </a:spcBef>
              <a:buSzPct val="100000"/>
              <a:defRPr sz="5200"/>
            </a:lvl6pPr>
            <a:lvl7pPr lvl="6" rtl="0" algn="ctr">
              <a:spcBef>
                <a:spcPts val="0"/>
              </a:spcBef>
              <a:buSzPct val="100000"/>
              <a:defRPr sz="5200"/>
            </a:lvl7pPr>
            <a:lvl8pPr lvl="7" rtl="0" algn="ctr">
              <a:spcBef>
                <a:spcPts val="0"/>
              </a:spcBef>
              <a:buSzPct val="100000"/>
              <a:defRPr sz="5200"/>
            </a:lvl8pPr>
            <a:lvl9pPr lvl="8" rtl="0" algn="ctr">
              <a:spcBef>
                <a:spcPts val="0"/>
              </a:spcBef>
              <a:buSzPct val="100000"/>
              <a:defRPr sz="5200"/>
            </a:lvl9pPr>
          </a:lstStyle>
          <a:p/>
        </p:txBody>
      </p:sp>
      <p:sp>
        <p:nvSpPr>
          <p:cNvPr id="86" name="Shape 86"/>
          <p:cNvSpPr txBox="1"/>
          <p:nvPr>
            <p:ph idx="1" type="subTitle"/>
          </p:nvPr>
        </p:nvSpPr>
        <p:spPr>
          <a:xfrm>
            <a:off x="311700" y="3778833"/>
            <a:ext cx="8520600" cy="10569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800"/>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87" name="Shape 8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88" name="Shape 88"/>
        <p:cNvGrpSpPr/>
        <p:nvPr/>
      </p:nvGrpSpPr>
      <p:grpSpPr>
        <a:xfrm>
          <a:off x="0" y="0"/>
          <a:ext cx="0" cy="0"/>
          <a:chOff x="0" y="0"/>
          <a:chExt cx="0" cy="0"/>
        </a:xfrm>
      </p:grpSpPr>
      <p:sp>
        <p:nvSpPr>
          <p:cNvPr id="89" name="Shape 89"/>
          <p:cNvSpPr txBox="1"/>
          <p:nvPr>
            <p:ph type="title"/>
          </p:nvPr>
        </p:nvSpPr>
        <p:spPr>
          <a:xfrm>
            <a:off x="311700" y="2867800"/>
            <a:ext cx="8520600" cy="1122300"/>
          </a:xfrm>
          <a:prstGeom prst="rect">
            <a:avLst/>
          </a:prstGeom>
        </p:spPr>
        <p:txBody>
          <a:bodyPr anchorCtr="0" anchor="ctr" bIns="91425" lIns="91425" rIns="91425" tIns="91425"/>
          <a:lstStyle>
            <a:lvl1pPr lvl="0" rtl="0" algn="ctr">
              <a:spcBef>
                <a:spcPts val="0"/>
              </a:spcBef>
              <a:buSzPct val="100000"/>
              <a:defRPr sz="3600"/>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90" name="Shape 90"/>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91" name="Shape 91"/>
        <p:cNvGrpSpPr/>
        <p:nvPr/>
      </p:nvGrpSpPr>
      <p:grpSpPr>
        <a:xfrm>
          <a:off x="0" y="0"/>
          <a:ext cx="0" cy="0"/>
          <a:chOff x="0" y="0"/>
          <a:chExt cx="0" cy="0"/>
        </a:xfrm>
      </p:grpSpPr>
      <p:sp>
        <p:nvSpPr>
          <p:cNvPr id="92" name="Shape 92"/>
          <p:cNvSpPr txBox="1"/>
          <p:nvPr>
            <p:ph type="title"/>
          </p:nvPr>
        </p:nvSpPr>
        <p:spPr>
          <a:xfrm>
            <a:off x="311700" y="593366"/>
            <a:ext cx="8520600" cy="7635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3" name="Shape 93"/>
          <p:cNvSpPr txBox="1"/>
          <p:nvPr>
            <p:ph idx="1" type="body"/>
          </p:nvPr>
        </p:nvSpPr>
        <p:spPr>
          <a:xfrm>
            <a:off x="311700" y="1536633"/>
            <a:ext cx="8520600" cy="45552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4" name="Shape 9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95" name="Shape 95"/>
        <p:cNvGrpSpPr/>
        <p:nvPr/>
      </p:nvGrpSpPr>
      <p:grpSpPr>
        <a:xfrm>
          <a:off x="0" y="0"/>
          <a:ext cx="0" cy="0"/>
          <a:chOff x="0" y="0"/>
          <a:chExt cx="0" cy="0"/>
        </a:xfrm>
      </p:grpSpPr>
      <p:sp>
        <p:nvSpPr>
          <p:cNvPr id="96" name="Shape 96"/>
          <p:cNvSpPr txBox="1"/>
          <p:nvPr>
            <p:ph type="title"/>
          </p:nvPr>
        </p:nvSpPr>
        <p:spPr>
          <a:xfrm>
            <a:off x="311700" y="593366"/>
            <a:ext cx="8520600" cy="7635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7" name="Shape 97"/>
          <p:cNvSpPr txBox="1"/>
          <p:nvPr>
            <p:ph idx="1" type="body"/>
          </p:nvPr>
        </p:nvSpPr>
        <p:spPr>
          <a:xfrm>
            <a:off x="311700" y="1536633"/>
            <a:ext cx="3999900" cy="45552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98" name="Shape 98"/>
          <p:cNvSpPr txBox="1"/>
          <p:nvPr>
            <p:ph idx="2" type="body"/>
          </p:nvPr>
        </p:nvSpPr>
        <p:spPr>
          <a:xfrm>
            <a:off x="4832400" y="1536633"/>
            <a:ext cx="3999900" cy="45552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99" name="Shape 9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00" name="Shape 100"/>
        <p:cNvGrpSpPr/>
        <p:nvPr/>
      </p:nvGrpSpPr>
      <p:grpSpPr>
        <a:xfrm>
          <a:off x="0" y="0"/>
          <a:ext cx="0" cy="0"/>
          <a:chOff x="0" y="0"/>
          <a:chExt cx="0" cy="0"/>
        </a:xfrm>
      </p:grpSpPr>
      <p:sp>
        <p:nvSpPr>
          <p:cNvPr id="101" name="Shape 101"/>
          <p:cNvSpPr txBox="1"/>
          <p:nvPr>
            <p:ph type="title"/>
          </p:nvPr>
        </p:nvSpPr>
        <p:spPr>
          <a:xfrm>
            <a:off x="311700" y="593366"/>
            <a:ext cx="8520600" cy="7635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2" name="Shape 102"/>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103" name="Shape 103"/>
        <p:cNvGrpSpPr/>
        <p:nvPr/>
      </p:nvGrpSpPr>
      <p:grpSpPr>
        <a:xfrm>
          <a:off x="0" y="0"/>
          <a:ext cx="0" cy="0"/>
          <a:chOff x="0" y="0"/>
          <a:chExt cx="0" cy="0"/>
        </a:xfrm>
      </p:grpSpPr>
      <p:sp>
        <p:nvSpPr>
          <p:cNvPr id="104" name="Shape 104"/>
          <p:cNvSpPr txBox="1"/>
          <p:nvPr>
            <p:ph type="title"/>
          </p:nvPr>
        </p:nvSpPr>
        <p:spPr>
          <a:xfrm>
            <a:off x="311700" y="740800"/>
            <a:ext cx="2808000" cy="1007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105" name="Shape 105"/>
          <p:cNvSpPr txBox="1"/>
          <p:nvPr>
            <p:ph idx="1" type="body"/>
          </p:nvPr>
        </p:nvSpPr>
        <p:spPr>
          <a:xfrm>
            <a:off x="311700" y="1852800"/>
            <a:ext cx="2808000" cy="42393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106" name="Shape 106"/>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107" name="Shape 107"/>
        <p:cNvGrpSpPr/>
        <p:nvPr/>
      </p:nvGrpSpPr>
      <p:grpSpPr>
        <a:xfrm>
          <a:off x="0" y="0"/>
          <a:ext cx="0" cy="0"/>
          <a:chOff x="0" y="0"/>
          <a:chExt cx="0" cy="0"/>
        </a:xfrm>
      </p:grpSpPr>
      <p:sp>
        <p:nvSpPr>
          <p:cNvPr id="108" name="Shape 108"/>
          <p:cNvSpPr txBox="1"/>
          <p:nvPr>
            <p:ph type="title"/>
          </p:nvPr>
        </p:nvSpPr>
        <p:spPr>
          <a:xfrm>
            <a:off x="490250" y="600200"/>
            <a:ext cx="6367800" cy="5454300"/>
          </a:xfrm>
          <a:prstGeom prst="rect">
            <a:avLst/>
          </a:prstGeom>
        </p:spPr>
        <p:txBody>
          <a:bodyPr anchorCtr="0" anchor="ctr"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109" name="Shape 10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110" name="Shape 110"/>
        <p:cNvGrpSpPr/>
        <p:nvPr/>
      </p:nvGrpSpPr>
      <p:grpSpPr>
        <a:xfrm>
          <a:off x="0" y="0"/>
          <a:ext cx="0" cy="0"/>
          <a:chOff x="0" y="0"/>
          <a:chExt cx="0" cy="0"/>
        </a:xfrm>
      </p:grpSpPr>
      <p:sp>
        <p:nvSpPr>
          <p:cNvPr id="111" name="Shape 111"/>
          <p:cNvSpPr/>
          <p:nvPr/>
        </p:nvSpPr>
        <p:spPr>
          <a:xfrm>
            <a:off x="4572000" y="-166"/>
            <a:ext cx="4572000" cy="68580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112" name="Shape 112"/>
          <p:cNvSpPr txBox="1"/>
          <p:nvPr>
            <p:ph type="title"/>
          </p:nvPr>
        </p:nvSpPr>
        <p:spPr>
          <a:xfrm>
            <a:off x="265500" y="1644233"/>
            <a:ext cx="4045200" cy="19764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113" name="Shape 113"/>
          <p:cNvSpPr txBox="1"/>
          <p:nvPr>
            <p:ph idx="1" type="subTitle"/>
          </p:nvPr>
        </p:nvSpPr>
        <p:spPr>
          <a:xfrm>
            <a:off x="265500" y="3737433"/>
            <a:ext cx="4045200" cy="16467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114" name="Shape 114"/>
          <p:cNvSpPr txBox="1"/>
          <p:nvPr>
            <p:ph idx="2" type="body"/>
          </p:nvPr>
        </p:nvSpPr>
        <p:spPr>
          <a:xfrm>
            <a:off x="4939500" y="965433"/>
            <a:ext cx="3837000" cy="4926900"/>
          </a:xfrm>
          <a:prstGeom prst="rect">
            <a:avLst/>
          </a:prstGeom>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5" name="Shape 115"/>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 name="Shape 19"/>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16" name="Shape 116"/>
        <p:cNvGrpSpPr/>
        <p:nvPr/>
      </p:nvGrpSpPr>
      <p:grpSpPr>
        <a:xfrm>
          <a:off x="0" y="0"/>
          <a:ext cx="0" cy="0"/>
          <a:chOff x="0" y="0"/>
          <a:chExt cx="0" cy="0"/>
        </a:xfrm>
      </p:grpSpPr>
      <p:sp>
        <p:nvSpPr>
          <p:cNvPr id="117" name="Shape 117"/>
          <p:cNvSpPr txBox="1"/>
          <p:nvPr>
            <p:ph idx="1" type="body"/>
          </p:nvPr>
        </p:nvSpPr>
        <p:spPr>
          <a:xfrm>
            <a:off x="311700" y="5640766"/>
            <a:ext cx="5998800" cy="806700"/>
          </a:xfrm>
          <a:prstGeom prst="rect">
            <a:avLst/>
          </a:prstGeom>
        </p:spPr>
        <p:txBody>
          <a:bodyPr anchorCtr="0" anchor="ctr" bIns="91425" lIns="91425" rIns="91425" tIns="91425"/>
          <a:lstStyle>
            <a:lvl1pPr lvl="0" rtl="0">
              <a:lnSpc>
                <a:spcPct val="100000"/>
              </a:lnSpc>
              <a:spcBef>
                <a:spcPts val="0"/>
              </a:spcBef>
              <a:spcAft>
                <a:spcPts val="0"/>
              </a:spcAft>
              <a:buNone/>
              <a:defRPr/>
            </a:lvl1pPr>
          </a:lstStyle>
          <a:p/>
        </p:txBody>
      </p:sp>
      <p:sp>
        <p:nvSpPr>
          <p:cNvPr id="118" name="Shape 118"/>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119" name="Shape 119"/>
        <p:cNvGrpSpPr/>
        <p:nvPr/>
      </p:nvGrpSpPr>
      <p:grpSpPr>
        <a:xfrm>
          <a:off x="0" y="0"/>
          <a:ext cx="0" cy="0"/>
          <a:chOff x="0" y="0"/>
          <a:chExt cx="0" cy="0"/>
        </a:xfrm>
      </p:grpSpPr>
      <p:sp>
        <p:nvSpPr>
          <p:cNvPr id="120" name="Shape 120"/>
          <p:cNvSpPr txBox="1"/>
          <p:nvPr>
            <p:ph type="title"/>
          </p:nvPr>
        </p:nvSpPr>
        <p:spPr>
          <a:xfrm>
            <a:off x="311700" y="1474833"/>
            <a:ext cx="8520600" cy="2618100"/>
          </a:xfrm>
          <a:prstGeom prst="rect">
            <a:avLst/>
          </a:prstGeom>
        </p:spPr>
        <p:txBody>
          <a:bodyPr anchorCtr="0" anchor="b" bIns="91425" lIns="91425" rIns="91425" tIns="91425"/>
          <a:lstStyle>
            <a:lvl1pPr lvl="0" rtl="0" algn="ctr">
              <a:spcBef>
                <a:spcPts val="0"/>
              </a:spcBef>
              <a:buSzPct val="100000"/>
              <a:defRPr sz="12000"/>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121" name="Shape 121"/>
          <p:cNvSpPr txBox="1"/>
          <p:nvPr>
            <p:ph idx="1" type="body"/>
          </p:nvPr>
        </p:nvSpPr>
        <p:spPr>
          <a:xfrm>
            <a:off x="311700" y="4202966"/>
            <a:ext cx="8520600" cy="17343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122" name="Shape 122"/>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23" name="Shape 123"/>
        <p:cNvGrpSpPr/>
        <p:nvPr/>
      </p:nvGrpSpPr>
      <p:grpSpPr>
        <a:xfrm>
          <a:off x="0" y="0"/>
          <a:ext cx="0" cy="0"/>
          <a:chOff x="0" y="0"/>
          <a:chExt cx="0" cy="0"/>
        </a:xfrm>
      </p:grpSpPr>
      <p:sp>
        <p:nvSpPr>
          <p:cNvPr id="124" name="Shape 12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31" name="Shape 131"/>
        <p:cNvGrpSpPr/>
        <p:nvPr/>
      </p:nvGrpSpPr>
      <p:grpSpPr>
        <a:xfrm>
          <a:off x="0" y="0"/>
          <a:ext cx="0" cy="0"/>
          <a:chOff x="0" y="0"/>
          <a:chExt cx="0" cy="0"/>
        </a:xfrm>
      </p:grpSpPr>
      <p:sp>
        <p:nvSpPr>
          <p:cNvPr id="132" name="Shape 132"/>
          <p:cNvSpPr txBox="1"/>
          <p:nvPr>
            <p:ph type="title"/>
          </p:nvPr>
        </p:nvSpPr>
        <p:spPr>
          <a:xfrm>
            <a:off x="628650" y="365125"/>
            <a:ext cx="7886700" cy="132570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3" name="Shape 133"/>
          <p:cNvSpPr txBox="1"/>
          <p:nvPr>
            <p:ph idx="1" type="body"/>
          </p:nvPr>
        </p:nvSpPr>
        <p:spPr>
          <a:xfrm>
            <a:off x="628650" y="1825625"/>
            <a:ext cx="7886700" cy="43512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Shape 134"/>
          <p:cNvSpPr txBox="1"/>
          <p:nvPr>
            <p:ph idx="10" type="dt"/>
          </p:nvPr>
        </p:nvSpPr>
        <p:spPr>
          <a:xfrm>
            <a:off x="628650" y="6356350"/>
            <a:ext cx="2057400" cy="3651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5" name="Shape 135"/>
          <p:cNvSpPr txBox="1"/>
          <p:nvPr>
            <p:ph idx="11" type="ftr"/>
          </p:nvPr>
        </p:nvSpPr>
        <p:spPr>
          <a:xfrm>
            <a:off x="3028950" y="6356350"/>
            <a:ext cx="3086100" cy="3651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6" name="Shape 136"/>
          <p:cNvSpPr txBox="1"/>
          <p:nvPr>
            <p:ph idx="12" type="sldNum"/>
          </p:nvPr>
        </p:nvSpPr>
        <p:spPr>
          <a:xfrm>
            <a:off x="6457950" y="6356350"/>
            <a:ext cx="20574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7" name="Shape 137"/>
        <p:cNvGrpSpPr/>
        <p:nvPr/>
      </p:nvGrpSpPr>
      <p:grpSpPr>
        <a:xfrm>
          <a:off x="0" y="0"/>
          <a:ext cx="0" cy="0"/>
          <a:chOff x="0" y="0"/>
          <a:chExt cx="0" cy="0"/>
        </a:xfrm>
      </p:grpSpPr>
      <p:sp>
        <p:nvSpPr>
          <p:cNvPr id="138" name="Shape 138"/>
          <p:cNvSpPr txBox="1"/>
          <p:nvPr>
            <p:ph type="ctrTitle"/>
          </p:nvPr>
        </p:nvSpPr>
        <p:spPr>
          <a:xfrm>
            <a:off x="1143000" y="1122362"/>
            <a:ext cx="6858000" cy="23877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9" name="Shape 139"/>
          <p:cNvSpPr txBox="1"/>
          <p:nvPr>
            <p:ph idx="1" type="subTitle"/>
          </p:nvPr>
        </p:nvSpPr>
        <p:spPr>
          <a:xfrm>
            <a:off x="1143000" y="3602037"/>
            <a:ext cx="6858000" cy="1655700"/>
          </a:xfrm>
          <a:prstGeom prst="rect">
            <a:avLst/>
          </a:prstGeom>
          <a:noFill/>
          <a:ln>
            <a:noFill/>
          </a:ln>
        </p:spPr>
        <p:txBody>
          <a:bodyPr anchorCtr="0" anchor="t" bIns="91425" lIns="91425" rIns="91425"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140" name="Shape 140"/>
          <p:cNvSpPr txBox="1"/>
          <p:nvPr>
            <p:ph idx="10" type="dt"/>
          </p:nvPr>
        </p:nvSpPr>
        <p:spPr>
          <a:xfrm>
            <a:off x="628650" y="6356350"/>
            <a:ext cx="2057400" cy="3651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1" name="Shape 141"/>
          <p:cNvSpPr txBox="1"/>
          <p:nvPr>
            <p:ph idx="11" type="ftr"/>
          </p:nvPr>
        </p:nvSpPr>
        <p:spPr>
          <a:xfrm>
            <a:off x="3028950" y="6356350"/>
            <a:ext cx="3086100" cy="3651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2" name="Shape 142"/>
          <p:cNvSpPr txBox="1"/>
          <p:nvPr>
            <p:ph idx="12" type="sldNum"/>
          </p:nvPr>
        </p:nvSpPr>
        <p:spPr>
          <a:xfrm>
            <a:off x="6457950" y="6356350"/>
            <a:ext cx="20574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43" name="Shape 143"/>
        <p:cNvGrpSpPr/>
        <p:nvPr/>
      </p:nvGrpSpPr>
      <p:grpSpPr>
        <a:xfrm>
          <a:off x="0" y="0"/>
          <a:ext cx="0" cy="0"/>
          <a:chOff x="0" y="0"/>
          <a:chExt cx="0" cy="0"/>
        </a:xfrm>
      </p:grpSpPr>
      <p:sp>
        <p:nvSpPr>
          <p:cNvPr id="144" name="Shape 144"/>
          <p:cNvSpPr txBox="1"/>
          <p:nvPr>
            <p:ph type="title"/>
          </p:nvPr>
        </p:nvSpPr>
        <p:spPr>
          <a:xfrm>
            <a:off x="623887" y="1709738"/>
            <a:ext cx="7886700" cy="2852700"/>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5" name="Shape 145"/>
          <p:cNvSpPr txBox="1"/>
          <p:nvPr>
            <p:ph idx="1" type="body"/>
          </p:nvPr>
        </p:nvSpPr>
        <p:spPr>
          <a:xfrm>
            <a:off x="623887" y="4589462"/>
            <a:ext cx="7886700" cy="1500300"/>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888888"/>
              </a:buClr>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146" name="Shape 146"/>
          <p:cNvSpPr txBox="1"/>
          <p:nvPr>
            <p:ph idx="10" type="dt"/>
          </p:nvPr>
        </p:nvSpPr>
        <p:spPr>
          <a:xfrm>
            <a:off x="628650" y="6356350"/>
            <a:ext cx="2057400" cy="3651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7" name="Shape 147"/>
          <p:cNvSpPr txBox="1"/>
          <p:nvPr>
            <p:ph idx="11" type="ftr"/>
          </p:nvPr>
        </p:nvSpPr>
        <p:spPr>
          <a:xfrm>
            <a:off x="3028950" y="6356350"/>
            <a:ext cx="3086100" cy="3651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8" name="Shape 148"/>
          <p:cNvSpPr txBox="1"/>
          <p:nvPr>
            <p:ph idx="12" type="sldNum"/>
          </p:nvPr>
        </p:nvSpPr>
        <p:spPr>
          <a:xfrm>
            <a:off x="6457950" y="6356350"/>
            <a:ext cx="20574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49" name="Shape 149"/>
        <p:cNvGrpSpPr/>
        <p:nvPr/>
      </p:nvGrpSpPr>
      <p:grpSpPr>
        <a:xfrm>
          <a:off x="0" y="0"/>
          <a:ext cx="0" cy="0"/>
          <a:chOff x="0" y="0"/>
          <a:chExt cx="0" cy="0"/>
        </a:xfrm>
      </p:grpSpPr>
      <p:sp>
        <p:nvSpPr>
          <p:cNvPr id="150" name="Shape 150"/>
          <p:cNvSpPr txBox="1"/>
          <p:nvPr>
            <p:ph type="title"/>
          </p:nvPr>
        </p:nvSpPr>
        <p:spPr>
          <a:xfrm>
            <a:off x="628650" y="365125"/>
            <a:ext cx="7886700" cy="132570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1" name="Shape 151"/>
          <p:cNvSpPr txBox="1"/>
          <p:nvPr>
            <p:ph idx="1" type="body"/>
          </p:nvPr>
        </p:nvSpPr>
        <p:spPr>
          <a:xfrm>
            <a:off x="628650" y="1825625"/>
            <a:ext cx="3886200" cy="43512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52" name="Shape 152"/>
          <p:cNvSpPr txBox="1"/>
          <p:nvPr>
            <p:ph idx="2" type="body"/>
          </p:nvPr>
        </p:nvSpPr>
        <p:spPr>
          <a:xfrm>
            <a:off x="4629150" y="1825625"/>
            <a:ext cx="3886200" cy="43512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53" name="Shape 153"/>
          <p:cNvSpPr txBox="1"/>
          <p:nvPr>
            <p:ph idx="10" type="dt"/>
          </p:nvPr>
        </p:nvSpPr>
        <p:spPr>
          <a:xfrm>
            <a:off x="628650" y="6356350"/>
            <a:ext cx="2057400" cy="3651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4" name="Shape 154"/>
          <p:cNvSpPr txBox="1"/>
          <p:nvPr>
            <p:ph idx="11" type="ftr"/>
          </p:nvPr>
        </p:nvSpPr>
        <p:spPr>
          <a:xfrm>
            <a:off x="3028950" y="6356350"/>
            <a:ext cx="3086100" cy="3651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5" name="Shape 155"/>
          <p:cNvSpPr txBox="1"/>
          <p:nvPr>
            <p:ph idx="12" type="sldNum"/>
          </p:nvPr>
        </p:nvSpPr>
        <p:spPr>
          <a:xfrm>
            <a:off x="6457950" y="6356350"/>
            <a:ext cx="20574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56" name="Shape 156"/>
        <p:cNvGrpSpPr/>
        <p:nvPr/>
      </p:nvGrpSpPr>
      <p:grpSpPr>
        <a:xfrm>
          <a:off x="0" y="0"/>
          <a:ext cx="0" cy="0"/>
          <a:chOff x="0" y="0"/>
          <a:chExt cx="0" cy="0"/>
        </a:xfrm>
      </p:grpSpPr>
      <p:sp>
        <p:nvSpPr>
          <p:cNvPr id="157" name="Shape 157"/>
          <p:cNvSpPr txBox="1"/>
          <p:nvPr>
            <p:ph type="title"/>
          </p:nvPr>
        </p:nvSpPr>
        <p:spPr>
          <a:xfrm>
            <a:off x="629840" y="365125"/>
            <a:ext cx="7886700" cy="132570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8" name="Shape 158"/>
          <p:cNvSpPr txBox="1"/>
          <p:nvPr>
            <p:ph idx="1" type="body"/>
          </p:nvPr>
        </p:nvSpPr>
        <p:spPr>
          <a:xfrm>
            <a:off x="629840" y="1681163"/>
            <a:ext cx="3868200" cy="823800"/>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159" name="Shape 159"/>
          <p:cNvSpPr txBox="1"/>
          <p:nvPr>
            <p:ph idx="2" type="body"/>
          </p:nvPr>
        </p:nvSpPr>
        <p:spPr>
          <a:xfrm>
            <a:off x="629840" y="2505075"/>
            <a:ext cx="3868200" cy="36846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Shape 160"/>
          <p:cNvSpPr txBox="1"/>
          <p:nvPr>
            <p:ph idx="3" type="body"/>
          </p:nvPr>
        </p:nvSpPr>
        <p:spPr>
          <a:xfrm>
            <a:off x="4629150" y="1681163"/>
            <a:ext cx="3887400" cy="823800"/>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161" name="Shape 161"/>
          <p:cNvSpPr txBox="1"/>
          <p:nvPr>
            <p:ph idx="4" type="body"/>
          </p:nvPr>
        </p:nvSpPr>
        <p:spPr>
          <a:xfrm>
            <a:off x="4629150" y="2505075"/>
            <a:ext cx="3887400" cy="36846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Shape 162"/>
          <p:cNvSpPr txBox="1"/>
          <p:nvPr>
            <p:ph idx="10" type="dt"/>
          </p:nvPr>
        </p:nvSpPr>
        <p:spPr>
          <a:xfrm>
            <a:off x="628650" y="6356350"/>
            <a:ext cx="2057400" cy="3651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3" name="Shape 163"/>
          <p:cNvSpPr txBox="1"/>
          <p:nvPr>
            <p:ph idx="11" type="ftr"/>
          </p:nvPr>
        </p:nvSpPr>
        <p:spPr>
          <a:xfrm>
            <a:off x="3028950" y="6356350"/>
            <a:ext cx="3086100" cy="3651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4" name="Shape 164"/>
          <p:cNvSpPr txBox="1"/>
          <p:nvPr>
            <p:ph idx="12" type="sldNum"/>
          </p:nvPr>
        </p:nvSpPr>
        <p:spPr>
          <a:xfrm>
            <a:off x="6457950" y="6356350"/>
            <a:ext cx="20574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65" name="Shape 165"/>
        <p:cNvGrpSpPr/>
        <p:nvPr/>
      </p:nvGrpSpPr>
      <p:grpSpPr>
        <a:xfrm>
          <a:off x="0" y="0"/>
          <a:ext cx="0" cy="0"/>
          <a:chOff x="0" y="0"/>
          <a:chExt cx="0" cy="0"/>
        </a:xfrm>
      </p:grpSpPr>
      <p:sp>
        <p:nvSpPr>
          <p:cNvPr id="166" name="Shape 166"/>
          <p:cNvSpPr txBox="1"/>
          <p:nvPr>
            <p:ph type="title"/>
          </p:nvPr>
        </p:nvSpPr>
        <p:spPr>
          <a:xfrm>
            <a:off x="628650" y="365125"/>
            <a:ext cx="7886700" cy="132570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67" name="Shape 167"/>
          <p:cNvSpPr txBox="1"/>
          <p:nvPr>
            <p:ph idx="10" type="dt"/>
          </p:nvPr>
        </p:nvSpPr>
        <p:spPr>
          <a:xfrm>
            <a:off x="628650" y="6356350"/>
            <a:ext cx="2057400" cy="3651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8" name="Shape 168"/>
          <p:cNvSpPr txBox="1"/>
          <p:nvPr>
            <p:ph idx="11" type="ftr"/>
          </p:nvPr>
        </p:nvSpPr>
        <p:spPr>
          <a:xfrm>
            <a:off x="3028950" y="6356350"/>
            <a:ext cx="3086100" cy="3651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9" name="Shape 169"/>
          <p:cNvSpPr txBox="1"/>
          <p:nvPr>
            <p:ph idx="12" type="sldNum"/>
          </p:nvPr>
        </p:nvSpPr>
        <p:spPr>
          <a:xfrm>
            <a:off x="6457950" y="6356350"/>
            <a:ext cx="20574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70" name="Shape 170"/>
        <p:cNvGrpSpPr/>
        <p:nvPr/>
      </p:nvGrpSpPr>
      <p:grpSpPr>
        <a:xfrm>
          <a:off x="0" y="0"/>
          <a:ext cx="0" cy="0"/>
          <a:chOff x="0" y="0"/>
          <a:chExt cx="0" cy="0"/>
        </a:xfrm>
      </p:grpSpPr>
      <p:sp>
        <p:nvSpPr>
          <p:cNvPr id="171" name="Shape 171"/>
          <p:cNvSpPr txBox="1"/>
          <p:nvPr>
            <p:ph idx="10" type="dt"/>
          </p:nvPr>
        </p:nvSpPr>
        <p:spPr>
          <a:xfrm>
            <a:off x="628650" y="6356350"/>
            <a:ext cx="2057400" cy="3651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72" name="Shape 172"/>
          <p:cNvSpPr txBox="1"/>
          <p:nvPr>
            <p:ph idx="11" type="ftr"/>
          </p:nvPr>
        </p:nvSpPr>
        <p:spPr>
          <a:xfrm>
            <a:off x="3028950" y="6356350"/>
            <a:ext cx="3086100" cy="3651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73" name="Shape 173"/>
          <p:cNvSpPr txBox="1"/>
          <p:nvPr>
            <p:ph idx="12" type="sldNum"/>
          </p:nvPr>
        </p:nvSpPr>
        <p:spPr>
          <a:xfrm>
            <a:off x="6457950" y="6356350"/>
            <a:ext cx="20574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5" name="Shape 2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74" name="Shape 174"/>
        <p:cNvGrpSpPr/>
        <p:nvPr/>
      </p:nvGrpSpPr>
      <p:grpSpPr>
        <a:xfrm>
          <a:off x="0" y="0"/>
          <a:ext cx="0" cy="0"/>
          <a:chOff x="0" y="0"/>
          <a:chExt cx="0" cy="0"/>
        </a:xfrm>
      </p:grpSpPr>
      <p:sp>
        <p:nvSpPr>
          <p:cNvPr id="175" name="Shape 175"/>
          <p:cNvSpPr txBox="1"/>
          <p:nvPr>
            <p:ph type="title"/>
          </p:nvPr>
        </p:nvSpPr>
        <p:spPr>
          <a:xfrm>
            <a:off x="629840" y="457200"/>
            <a:ext cx="2949300" cy="1600200"/>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6" name="Shape 176"/>
          <p:cNvSpPr txBox="1"/>
          <p:nvPr>
            <p:ph idx="1" type="body"/>
          </p:nvPr>
        </p:nvSpPr>
        <p:spPr>
          <a:xfrm>
            <a:off x="3887390" y="987425"/>
            <a:ext cx="4629000" cy="4873500"/>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77" name="Shape 177"/>
          <p:cNvSpPr txBox="1"/>
          <p:nvPr>
            <p:ph idx="2" type="body"/>
          </p:nvPr>
        </p:nvSpPr>
        <p:spPr>
          <a:xfrm>
            <a:off x="629840" y="2057400"/>
            <a:ext cx="2949300" cy="3811500"/>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178" name="Shape 178"/>
          <p:cNvSpPr txBox="1"/>
          <p:nvPr>
            <p:ph idx="10" type="dt"/>
          </p:nvPr>
        </p:nvSpPr>
        <p:spPr>
          <a:xfrm>
            <a:off x="628650" y="6356350"/>
            <a:ext cx="2057400" cy="3651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79" name="Shape 179"/>
          <p:cNvSpPr txBox="1"/>
          <p:nvPr>
            <p:ph idx="11" type="ftr"/>
          </p:nvPr>
        </p:nvSpPr>
        <p:spPr>
          <a:xfrm>
            <a:off x="3028950" y="6356350"/>
            <a:ext cx="3086100" cy="3651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0" name="Shape 180"/>
          <p:cNvSpPr txBox="1"/>
          <p:nvPr>
            <p:ph idx="12" type="sldNum"/>
          </p:nvPr>
        </p:nvSpPr>
        <p:spPr>
          <a:xfrm>
            <a:off x="6457950" y="6356350"/>
            <a:ext cx="20574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81" name="Shape 181"/>
        <p:cNvGrpSpPr/>
        <p:nvPr/>
      </p:nvGrpSpPr>
      <p:grpSpPr>
        <a:xfrm>
          <a:off x="0" y="0"/>
          <a:ext cx="0" cy="0"/>
          <a:chOff x="0" y="0"/>
          <a:chExt cx="0" cy="0"/>
        </a:xfrm>
      </p:grpSpPr>
      <p:sp>
        <p:nvSpPr>
          <p:cNvPr id="182" name="Shape 182"/>
          <p:cNvSpPr txBox="1"/>
          <p:nvPr>
            <p:ph type="title"/>
          </p:nvPr>
        </p:nvSpPr>
        <p:spPr>
          <a:xfrm>
            <a:off x="629840" y="457200"/>
            <a:ext cx="2949300" cy="1600200"/>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3" name="Shape 183"/>
          <p:cNvSpPr/>
          <p:nvPr>
            <p:ph idx="2" type="pic"/>
          </p:nvPr>
        </p:nvSpPr>
        <p:spPr>
          <a:xfrm>
            <a:off x="3887390" y="987425"/>
            <a:ext cx="4629000" cy="4873500"/>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184" name="Shape 184"/>
          <p:cNvSpPr txBox="1"/>
          <p:nvPr>
            <p:ph idx="1" type="body"/>
          </p:nvPr>
        </p:nvSpPr>
        <p:spPr>
          <a:xfrm>
            <a:off x="629840" y="2057400"/>
            <a:ext cx="2949300" cy="3811500"/>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185" name="Shape 185"/>
          <p:cNvSpPr txBox="1"/>
          <p:nvPr>
            <p:ph idx="10" type="dt"/>
          </p:nvPr>
        </p:nvSpPr>
        <p:spPr>
          <a:xfrm>
            <a:off x="628650" y="6356350"/>
            <a:ext cx="2057400" cy="3651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6" name="Shape 186"/>
          <p:cNvSpPr txBox="1"/>
          <p:nvPr>
            <p:ph idx="11" type="ftr"/>
          </p:nvPr>
        </p:nvSpPr>
        <p:spPr>
          <a:xfrm>
            <a:off x="3028950" y="6356350"/>
            <a:ext cx="3086100" cy="3651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7" name="Shape 187"/>
          <p:cNvSpPr txBox="1"/>
          <p:nvPr>
            <p:ph idx="12" type="sldNum"/>
          </p:nvPr>
        </p:nvSpPr>
        <p:spPr>
          <a:xfrm>
            <a:off x="6457950" y="6356350"/>
            <a:ext cx="20574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88" name="Shape 188"/>
        <p:cNvGrpSpPr/>
        <p:nvPr/>
      </p:nvGrpSpPr>
      <p:grpSpPr>
        <a:xfrm>
          <a:off x="0" y="0"/>
          <a:ext cx="0" cy="0"/>
          <a:chOff x="0" y="0"/>
          <a:chExt cx="0" cy="0"/>
        </a:xfrm>
      </p:grpSpPr>
      <p:sp>
        <p:nvSpPr>
          <p:cNvPr id="189" name="Shape 189"/>
          <p:cNvSpPr txBox="1"/>
          <p:nvPr>
            <p:ph type="title"/>
          </p:nvPr>
        </p:nvSpPr>
        <p:spPr>
          <a:xfrm>
            <a:off x="628650" y="365125"/>
            <a:ext cx="7886700" cy="132570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0" name="Shape 190"/>
          <p:cNvSpPr txBox="1"/>
          <p:nvPr>
            <p:ph idx="1" type="body"/>
          </p:nvPr>
        </p:nvSpPr>
        <p:spPr>
          <a:xfrm rot="5400000">
            <a:off x="2396400" y="57875"/>
            <a:ext cx="4351200" cy="78867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91" name="Shape 191"/>
          <p:cNvSpPr txBox="1"/>
          <p:nvPr>
            <p:ph idx="10" type="dt"/>
          </p:nvPr>
        </p:nvSpPr>
        <p:spPr>
          <a:xfrm>
            <a:off x="628650" y="6356350"/>
            <a:ext cx="2057400" cy="3651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2" name="Shape 192"/>
          <p:cNvSpPr txBox="1"/>
          <p:nvPr>
            <p:ph idx="11" type="ftr"/>
          </p:nvPr>
        </p:nvSpPr>
        <p:spPr>
          <a:xfrm>
            <a:off x="3028950" y="6356350"/>
            <a:ext cx="3086100" cy="3651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3" name="Shape 193"/>
          <p:cNvSpPr txBox="1"/>
          <p:nvPr>
            <p:ph idx="12" type="sldNum"/>
          </p:nvPr>
        </p:nvSpPr>
        <p:spPr>
          <a:xfrm>
            <a:off x="6457950" y="6356350"/>
            <a:ext cx="20574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94" name="Shape 194"/>
        <p:cNvGrpSpPr/>
        <p:nvPr/>
      </p:nvGrpSpPr>
      <p:grpSpPr>
        <a:xfrm>
          <a:off x="0" y="0"/>
          <a:ext cx="0" cy="0"/>
          <a:chOff x="0" y="0"/>
          <a:chExt cx="0" cy="0"/>
        </a:xfrm>
      </p:grpSpPr>
      <p:sp>
        <p:nvSpPr>
          <p:cNvPr id="195" name="Shape 195"/>
          <p:cNvSpPr txBox="1"/>
          <p:nvPr>
            <p:ph type="title"/>
          </p:nvPr>
        </p:nvSpPr>
        <p:spPr>
          <a:xfrm rot="5400000">
            <a:off x="4623600" y="2285275"/>
            <a:ext cx="5811900" cy="197160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6" name="Shape 196"/>
          <p:cNvSpPr txBox="1"/>
          <p:nvPr>
            <p:ph idx="1" type="body"/>
          </p:nvPr>
        </p:nvSpPr>
        <p:spPr>
          <a:xfrm rot="5400000">
            <a:off x="623025" y="370675"/>
            <a:ext cx="5811900" cy="58008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97" name="Shape 197"/>
          <p:cNvSpPr txBox="1"/>
          <p:nvPr>
            <p:ph idx="10" type="dt"/>
          </p:nvPr>
        </p:nvSpPr>
        <p:spPr>
          <a:xfrm>
            <a:off x="628650" y="6356350"/>
            <a:ext cx="2057400" cy="3651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8" name="Shape 198"/>
          <p:cNvSpPr txBox="1"/>
          <p:nvPr>
            <p:ph idx="11" type="ftr"/>
          </p:nvPr>
        </p:nvSpPr>
        <p:spPr>
          <a:xfrm>
            <a:off x="3028950" y="6356350"/>
            <a:ext cx="3086100" cy="3651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9" name="Shape 199"/>
          <p:cNvSpPr txBox="1"/>
          <p:nvPr>
            <p:ph idx="12" type="sldNum"/>
          </p:nvPr>
        </p:nvSpPr>
        <p:spPr>
          <a:xfrm>
            <a:off x="6457950" y="6356350"/>
            <a:ext cx="20574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 name="Shape 31"/>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6" name="Shape 36"/>
        <p:cNvGrpSpPr/>
        <p:nvPr/>
      </p:nvGrpSpPr>
      <p:grpSpPr>
        <a:xfrm>
          <a:off x="0" y="0"/>
          <a:ext cx="0" cy="0"/>
          <a:chOff x="0" y="0"/>
          <a:chExt cx="0" cy="0"/>
        </a:xfrm>
      </p:grpSpPr>
      <p:sp>
        <p:nvSpPr>
          <p:cNvPr id="37" name="Shape 3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5" name="Shape 45"/>
        <p:cNvGrpSpPr/>
        <p:nvPr/>
      </p:nvGrpSpPr>
      <p:grpSpPr>
        <a:xfrm>
          <a:off x="0" y="0"/>
          <a:ext cx="0" cy="0"/>
          <a:chOff x="0" y="0"/>
          <a:chExt cx="0" cy="0"/>
        </a:xfrm>
      </p:grpSpPr>
      <p:sp>
        <p:nvSpPr>
          <p:cNvPr id="46" name="Shape 4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7" name="Shape 4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0" name="Shape 80"/>
        <p:cNvGrpSpPr/>
        <p:nvPr/>
      </p:nvGrpSpPr>
      <p:grpSpPr>
        <a:xfrm>
          <a:off x="0" y="0"/>
          <a:ext cx="0" cy="0"/>
          <a:chOff x="0" y="0"/>
          <a:chExt cx="0" cy="0"/>
        </a:xfrm>
      </p:grpSpPr>
      <p:sp>
        <p:nvSpPr>
          <p:cNvPr id="81" name="Shape 81"/>
          <p:cNvSpPr txBox="1"/>
          <p:nvPr>
            <p:ph type="title"/>
          </p:nvPr>
        </p:nvSpPr>
        <p:spPr>
          <a:xfrm>
            <a:off x="311700" y="593366"/>
            <a:ext cx="8520600" cy="763500"/>
          </a:xfrm>
          <a:prstGeom prst="rect">
            <a:avLst/>
          </a:prstGeom>
          <a:noFill/>
          <a:ln>
            <a:noFill/>
          </a:ln>
        </p:spPr>
        <p:txBody>
          <a:bodyPr anchorCtr="0" anchor="t" bIns="91425" lIns="91425" rIns="91425" tIns="91425"/>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p:txBody>
      </p:sp>
      <p:sp>
        <p:nvSpPr>
          <p:cNvPr id="82" name="Shape 82"/>
          <p:cNvSpPr txBox="1"/>
          <p:nvPr>
            <p:ph idx="1" type="body"/>
          </p:nvPr>
        </p:nvSpPr>
        <p:spPr>
          <a:xfrm>
            <a:off x="311700" y="1536633"/>
            <a:ext cx="8520600" cy="45552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p:txBody>
      </p:sp>
      <p:sp>
        <p:nvSpPr>
          <p:cNvPr id="83" name="Shape 83"/>
          <p:cNvSpPr txBox="1"/>
          <p:nvPr>
            <p:ph idx="12" type="sldNum"/>
          </p:nvPr>
        </p:nvSpPr>
        <p:spPr>
          <a:xfrm>
            <a:off x="8472457" y="6217622"/>
            <a:ext cx="548700" cy="5247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US"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5" name="Shape 125"/>
        <p:cNvGrpSpPr/>
        <p:nvPr/>
      </p:nvGrpSpPr>
      <p:grpSpPr>
        <a:xfrm>
          <a:off x="0" y="0"/>
          <a:ext cx="0" cy="0"/>
          <a:chOff x="0" y="0"/>
          <a:chExt cx="0" cy="0"/>
        </a:xfrm>
      </p:grpSpPr>
      <p:sp>
        <p:nvSpPr>
          <p:cNvPr id="126" name="Shape 126"/>
          <p:cNvSpPr txBox="1"/>
          <p:nvPr>
            <p:ph type="title"/>
          </p:nvPr>
        </p:nvSpPr>
        <p:spPr>
          <a:xfrm>
            <a:off x="628650" y="365125"/>
            <a:ext cx="7886700" cy="132570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7" name="Shape 127"/>
          <p:cNvSpPr txBox="1"/>
          <p:nvPr>
            <p:ph idx="1" type="body"/>
          </p:nvPr>
        </p:nvSpPr>
        <p:spPr>
          <a:xfrm>
            <a:off x="628650" y="1825625"/>
            <a:ext cx="7886700" cy="43512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Shape 128"/>
          <p:cNvSpPr txBox="1"/>
          <p:nvPr>
            <p:ph idx="10" type="dt"/>
          </p:nvPr>
        </p:nvSpPr>
        <p:spPr>
          <a:xfrm>
            <a:off x="628650" y="6356350"/>
            <a:ext cx="2057400" cy="3651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9" name="Shape 129"/>
          <p:cNvSpPr txBox="1"/>
          <p:nvPr>
            <p:ph idx="11" type="ftr"/>
          </p:nvPr>
        </p:nvSpPr>
        <p:spPr>
          <a:xfrm>
            <a:off x="3028950" y="6356350"/>
            <a:ext cx="3086100" cy="3651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0" name="Shape 130"/>
          <p:cNvSpPr txBox="1"/>
          <p:nvPr>
            <p:ph idx="12" type="sldNum"/>
          </p:nvPr>
        </p:nvSpPr>
        <p:spPr>
          <a:xfrm>
            <a:off x="6457950" y="6356350"/>
            <a:ext cx="20574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22.gif"/><Relationship Id="rId4" Type="http://schemas.openxmlformats.org/officeDocument/2006/relationships/image" Target="../media/image09.png"/><Relationship Id="rId5" Type="http://schemas.openxmlformats.org/officeDocument/2006/relationships/image" Target="../media/image11.png"/><Relationship Id="rId6"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9.png"/><Relationship Id="rId5" Type="http://schemas.openxmlformats.org/officeDocument/2006/relationships/image" Target="../media/image14.png"/><Relationship Id="rId6"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28.png"/><Relationship Id="rId5" Type="http://schemas.openxmlformats.org/officeDocument/2006/relationships/image" Target="../media/image23.png"/><Relationship Id="rId6" Type="http://schemas.openxmlformats.org/officeDocument/2006/relationships/image" Target="../media/image25.png"/><Relationship Id="rId7"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29.png"/><Relationship Id="rId5" Type="http://schemas.openxmlformats.org/officeDocument/2006/relationships/image" Target="../media/image31.png"/><Relationship Id="rId6"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3.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1.png"/><Relationship Id="rId4" Type="http://schemas.openxmlformats.org/officeDocument/2006/relationships/image" Target="../media/image43.png"/><Relationship Id="rId5"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2.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1.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0.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2.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7.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5.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58.png"/><Relationship Id="rId6"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4.png"/><Relationship Id="rId4" Type="http://schemas.openxmlformats.org/officeDocument/2006/relationships/image" Target="../media/image62.png"/><Relationship Id="rId5" Type="http://schemas.openxmlformats.org/officeDocument/2006/relationships/image" Target="../media/image6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7.png"/><Relationship Id="rId4" Type="http://schemas.openxmlformats.org/officeDocument/2006/relationships/image" Target="../media/image66.png"/><Relationship Id="rId5" Type="http://schemas.openxmlformats.org/officeDocument/2006/relationships/image" Target="../media/image65.png"/><Relationship Id="rId6" Type="http://schemas.openxmlformats.org/officeDocument/2006/relationships/image" Target="../media/image69.png"/><Relationship Id="rId7" Type="http://schemas.openxmlformats.org/officeDocument/2006/relationships/image" Target="../media/image7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71.png"/><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8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72.png"/><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7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7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78.png"/><Relationship Id="rId4" Type="http://schemas.openxmlformats.org/officeDocument/2006/relationships/image" Target="../media/image7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7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0.gif"/><Relationship Id="rId4" Type="http://schemas.openxmlformats.org/officeDocument/2006/relationships/image" Target="../media/image01.png"/><Relationship Id="rId10" Type="http://schemas.openxmlformats.org/officeDocument/2006/relationships/image" Target="../media/image06.png"/><Relationship Id="rId9" Type="http://schemas.openxmlformats.org/officeDocument/2006/relationships/image" Target="../media/image05.png"/><Relationship Id="rId5" Type="http://schemas.openxmlformats.org/officeDocument/2006/relationships/image" Target="../media/image02.png"/><Relationship Id="rId6" Type="http://schemas.openxmlformats.org/officeDocument/2006/relationships/image" Target="../media/image00.png"/><Relationship Id="rId7" Type="http://schemas.openxmlformats.org/officeDocument/2006/relationships/image" Target="../media/image04.png"/><Relationship Id="rId8" Type="http://schemas.openxmlformats.org/officeDocument/2006/relationships/image" Target="../media/image0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08.png"/><Relationship Id="rId4"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ctrTitle"/>
          </p:nvPr>
        </p:nvSpPr>
        <p:spPr>
          <a:xfrm>
            <a:off x="685800" y="2130425"/>
            <a:ext cx="7772400" cy="1470024"/>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lang="en-US">
                <a:latin typeface="Times New Roman"/>
                <a:ea typeface="Times New Roman"/>
                <a:cs typeface="Times New Roman"/>
                <a:sym typeface="Times New Roman"/>
              </a:rPr>
              <a:t>QM with Atomic Physics</a:t>
            </a:r>
          </a:p>
        </p:txBody>
      </p:sp>
      <p:sp>
        <p:nvSpPr>
          <p:cNvPr id="205" name="Shape 205"/>
          <p:cNvSpPr txBox="1"/>
          <p:nvPr>
            <p:ph idx="1" type="subTitle"/>
          </p:nvPr>
        </p:nvSpPr>
        <p:spPr>
          <a:xfrm>
            <a:off x="1371600" y="3886200"/>
            <a:ext cx="6400799" cy="1752600"/>
          </a:xfrm>
          <a:prstGeom prst="rect">
            <a:avLst/>
          </a:prstGeom>
          <a:noFill/>
          <a:ln>
            <a:noFill/>
          </a:ln>
        </p:spPr>
        <p:txBody>
          <a:bodyPr anchorCtr="0" anchor="t" bIns="45700" lIns="91425" rIns="91425" tIns="45700">
            <a:noAutofit/>
          </a:bodyPr>
          <a:lstStyle/>
          <a:p>
            <a:pPr indent="0" lvl="0" marL="0" marR="0" rtl="0" algn="ctr">
              <a:spcBef>
                <a:spcPts val="0"/>
              </a:spcBef>
              <a:buClr>
                <a:srgbClr val="888888"/>
              </a:buClr>
              <a:buSzPct val="25000"/>
              <a:buFont typeface="Arial"/>
              <a:buNone/>
            </a:pPr>
            <a:r>
              <a:rPr lang="en-US">
                <a:latin typeface="Times New Roman"/>
                <a:ea typeface="Times New Roman"/>
                <a:cs typeface="Times New Roman"/>
                <a:sym typeface="Times New Roman"/>
              </a:rPr>
              <a:t>By Downs, Finn, Steidle, Ume, &amp; Yao</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txBox="1"/>
          <p:nvPr>
            <p:ph type="title"/>
          </p:nvPr>
        </p:nvSpPr>
        <p:spPr>
          <a:xfrm>
            <a:off x="311700" y="593366"/>
            <a:ext cx="8520600" cy="763500"/>
          </a:xfrm>
          <a:prstGeom prst="rect">
            <a:avLst/>
          </a:prstGeom>
        </p:spPr>
        <p:txBody>
          <a:bodyPr anchorCtr="0" anchor="t" bIns="91425" lIns="91425" rIns="91425" tIns="91425">
            <a:noAutofit/>
          </a:bodyPr>
          <a:lstStyle/>
          <a:p>
            <a:pPr lvl="0" rtl="0">
              <a:spcBef>
                <a:spcPts val="0"/>
              </a:spcBef>
              <a:buNone/>
            </a:pPr>
            <a:r>
              <a:rPr lang="en-US"/>
              <a:t>Infinite Square Well</a:t>
            </a:r>
          </a:p>
        </p:txBody>
      </p:sp>
      <p:sp>
        <p:nvSpPr>
          <p:cNvPr id="272" name="Shape 272"/>
          <p:cNvSpPr txBox="1"/>
          <p:nvPr>
            <p:ph idx="2" type="body"/>
          </p:nvPr>
        </p:nvSpPr>
        <p:spPr>
          <a:xfrm>
            <a:off x="4832400" y="5557700"/>
            <a:ext cx="3999900" cy="1105500"/>
          </a:xfrm>
          <a:prstGeom prst="rect">
            <a:avLst/>
          </a:prstGeom>
        </p:spPr>
        <p:txBody>
          <a:bodyPr anchorCtr="0" anchor="t" bIns="91425" lIns="91425" rIns="91425" tIns="91425">
            <a:noAutofit/>
          </a:bodyPr>
          <a:lstStyle/>
          <a:p>
            <a:pPr lvl="0" rtl="0">
              <a:spcBef>
                <a:spcPts val="0"/>
              </a:spcBef>
              <a:buNone/>
            </a:pPr>
            <a:r>
              <a:rPr lang="en-US" sz="950">
                <a:solidFill>
                  <a:srgbClr val="252525"/>
                </a:solidFill>
                <a:highlight>
                  <a:srgbClr val="F9F9F9"/>
                </a:highlight>
              </a:rPr>
              <a:t>Horizontal axis is position, and the vertical axis is the real part (blue) and imaginary part (red) of the wavefunction. The states (B,C,D) are energy eigenstates, but (E,F) are not.</a:t>
            </a:r>
          </a:p>
        </p:txBody>
      </p:sp>
      <p:pic>
        <p:nvPicPr>
          <p:cNvPr id="273" name="Shape 273"/>
          <p:cNvPicPr preferRelativeResize="0"/>
          <p:nvPr/>
        </p:nvPicPr>
        <p:blipFill>
          <a:blip r:embed="rId3">
            <a:alphaModFix/>
          </a:blip>
          <a:stretch>
            <a:fillRect/>
          </a:stretch>
        </p:blipFill>
        <p:spPr>
          <a:xfrm>
            <a:off x="5310262" y="1559783"/>
            <a:ext cx="3044184" cy="2846312"/>
          </a:xfrm>
          <a:prstGeom prst="rect">
            <a:avLst/>
          </a:prstGeom>
          <a:noFill/>
          <a:ln>
            <a:noFill/>
          </a:ln>
        </p:spPr>
      </p:pic>
      <p:pic>
        <p:nvPicPr>
          <p:cNvPr id="274" name="Shape 274"/>
          <p:cNvPicPr preferRelativeResize="0"/>
          <p:nvPr/>
        </p:nvPicPr>
        <p:blipFill>
          <a:blip r:embed="rId4">
            <a:alphaModFix/>
          </a:blip>
          <a:stretch>
            <a:fillRect/>
          </a:stretch>
        </p:blipFill>
        <p:spPr>
          <a:xfrm>
            <a:off x="0" y="1643076"/>
            <a:ext cx="5011921" cy="719149"/>
          </a:xfrm>
          <a:prstGeom prst="rect">
            <a:avLst/>
          </a:prstGeom>
          <a:noFill/>
          <a:ln>
            <a:noFill/>
          </a:ln>
        </p:spPr>
      </p:pic>
      <p:pic>
        <p:nvPicPr>
          <p:cNvPr id="275" name="Shape 275"/>
          <p:cNvPicPr preferRelativeResize="0"/>
          <p:nvPr/>
        </p:nvPicPr>
        <p:blipFill>
          <a:blip r:embed="rId5">
            <a:alphaModFix/>
          </a:blip>
          <a:stretch>
            <a:fillRect/>
          </a:stretch>
        </p:blipFill>
        <p:spPr>
          <a:xfrm>
            <a:off x="154225" y="3069427"/>
            <a:ext cx="4314825" cy="719137"/>
          </a:xfrm>
          <a:prstGeom prst="rect">
            <a:avLst/>
          </a:prstGeom>
          <a:noFill/>
          <a:ln>
            <a:noFill/>
          </a:ln>
        </p:spPr>
      </p:pic>
      <p:pic>
        <p:nvPicPr>
          <p:cNvPr id="276" name="Shape 276"/>
          <p:cNvPicPr preferRelativeResize="0"/>
          <p:nvPr/>
        </p:nvPicPr>
        <p:blipFill>
          <a:blip r:embed="rId6">
            <a:alphaModFix/>
          </a:blip>
          <a:stretch>
            <a:fillRect/>
          </a:stretch>
        </p:blipFill>
        <p:spPr>
          <a:xfrm>
            <a:off x="237837" y="4271200"/>
            <a:ext cx="4147624" cy="8635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type="title"/>
          </p:nvPr>
        </p:nvSpPr>
        <p:spPr>
          <a:xfrm>
            <a:off x="311700" y="593366"/>
            <a:ext cx="8520600" cy="763500"/>
          </a:xfrm>
          <a:prstGeom prst="rect">
            <a:avLst/>
          </a:prstGeom>
        </p:spPr>
        <p:txBody>
          <a:bodyPr anchorCtr="0" anchor="t" bIns="91425" lIns="91425" rIns="91425" tIns="91425">
            <a:noAutofit/>
          </a:bodyPr>
          <a:lstStyle/>
          <a:p>
            <a:pPr lvl="0" rtl="0">
              <a:spcBef>
                <a:spcPts val="0"/>
              </a:spcBef>
              <a:buNone/>
            </a:pPr>
            <a:r>
              <a:rPr lang="en-US"/>
              <a:t>Free Particle</a:t>
            </a:r>
          </a:p>
        </p:txBody>
      </p:sp>
      <p:sp>
        <p:nvSpPr>
          <p:cNvPr id="282" name="Shape 282"/>
          <p:cNvSpPr txBox="1"/>
          <p:nvPr>
            <p:ph idx="1" type="body"/>
          </p:nvPr>
        </p:nvSpPr>
        <p:spPr>
          <a:xfrm>
            <a:off x="311700" y="1536633"/>
            <a:ext cx="3999900" cy="4555200"/>
          </a:xfrm>
          <a:prstGeom prst="rect">
            <a:avLst/>
          </a:prstGeom>
        </p:spPr>
        <p:txBody>
          <a:bodyPr anchorCtr="0" anchor="t" bIns="91425" lIns="91425" rIns="91425" tIns="91425">
            <a:noAutofit/>
          </a:bodyPr>
          <a:lstStyle/>
          <a:p>
            <a:pPr lvl="0" rtl="0">
              <a:spcBef>
                <a:spcPts val="0"/>
              </a:spcBef>
              <a:buNone/>
            </a:pPr>
            <a:r>
              <a:t/>
            </a:r>
            <a:endParaRPr/>
          </a:p>
        </p:txBody>
      </p:sp>
      <p:sp>
        <p:nvSpPr>
          <p:cNvPr id="283" name="Shape 283"/>
          <p:cNvSpPr txBox="1"/>
          <p:nvPr>
            <p:ph idx="2" type="body"/>
          </p:nvPr>
        </p:nvSpPr>
        <p:spPr>
          <a:xfrm>
            <a:off x="4832400" y="5819566"/>
            <a:ext cx="3999900" cy="763500"/>
          </a:xfrm>
          <a:prstGeom prst="rect">
            <a:avLst/>
          </a:prstGeom>
        </p:spPr>
        <p:txBody>
          <a:bodyPr anchorCtr="0" anchor="t" bIns="91425" lIns="91425" rIns="91425" tIns="91425">
            <a:noAutofit/>
          </a:bodyPr>
          <a:lstStyle/>
          <a:p>
            <a:pPr lvl="0" rtl="0">
              <a:spcBef>
                <a:spcPts val="0"/>
              </a:spcBef>
              <a:buNone/>
            </a:pPr>
            <a:r>
              <a:rPr lang="en-US" sz="950">
                <a:solidFill>
                  <a:srgbClr val="252525"/>
                </a:solidFill>
                <a:highlight>
                  <a:srgbClr val="F9F9F9"/>
                </a:highlight>
              </a:rPr>
              <a:t>Increasing amounts of wavepacket localization, meaning the particle becomes more localized.</a:t>
            </a:r>
          </a:p>
        </p:txBody>
      </p:sp>
      <p:pic>
        <p:nvPicPr>
          <p:cNvPr id="284" name="Shape 284"/>
          <p:cNvPicPr preferRelativeResize="0"/>
          <p:nvPr/>
        </p:nvPicPr>
        <p:blipFill>
          <a:blip r:embed="rId3">
            <a:alphaModFix/>
          </a:blip>
          <a:stretch>
            <a:fillRect/>
          </a:stretch>
        </p:blipFill>
        <p:spPr>
          <a:xfrm>
            <a:off x="1072200" y="1942958"/>
            <a:ext cx="2478924" cy="873250"/>
          </a:xfrm>
          <a:prstGeom prst="rect">
            <a:avLst/>
          </a:prstGeom>
          <a:noFill/>
          <a:ln>
            <a:noFill/>
          </a:ln>
        </p:spPr>
      </p:pic>
      <p:pic>
        <p:nvPicPr>
          <p:cNvPr id="285" name="Shape 285"/>
          <p:cNvPicPr preferRelativeResize="0"/>
          <p:nvPr/>
        </p:nvPicPr>
        <p:blipFill>
          <a:blip r:embed="rId4">
            <a:alphaModFix/>
          </a:blip>
          <a:stretch>
            <a:fillRect/>
          </a:stretch>
        </p:blipFill>
        <p:spPr>
          <a:xfrm>
            <a:off x="681642" y="3402297"/>
            <a:ext cx="3260023" cy="763499"/>
          </a:xfrm>
          <a:prstGeom prst="rect">
            <a:avLst/>
          </a:prstGeom>
          <a:noFill/>
          <a:ln>
            <a:noFill/>
          </a:ln>
        </p:spPr>
      </p:pic>
      <p:pic>
        <p:nvPicPr>
          <p:cNvPr id="286" name="Shape 286"/>
          <p:cNvPicPr preferRelativeResize="0"/>
          <p:nvPr/>
        </p:nvPicPr>
        <p:blipFill>
          <a:blip r:embed="rId5">
            <a:alphaModFix/>
          </a:blip>
          <a:stretch>
            <a:fillRect/>
          </a:stretch>
        </p:blipFill>
        <p:spPr>
          <a:xfrm>
            <a:off x="1406099" y="4751907"/>
            <a:ext cx="1811093" cy="763500"/>
          </a:xfrm>
          <a:prstGeom prst="rect">
            <a:avLst/>
          </a:prstGeom>
          <a:noFill/>
          <a:ln>
            <a:noFill/>
          </a:ln>
        </p:spPr>
      </p:pic>
      <p:pic>
        <p:nvPicPr>
          <p:cNvPr id="287" name="Shape 287"/>
          <p:cNvPicPr preferRelativeResize="0"/>
          <p:nvPr/>
        </p:nvPicPr>
        <p:blipFill>
          <a:blip r:embed="rId6">
            <a:alphaModFix/>
          </a:blip>
          <a:stretch>
            <a:fillRect/>
          </a:stretch>
        </p:blipFill>
        <p:spPr>
          <a:xfrm>
            <a:off x="4311600" y="1994250"/>
            <a:ext cx="4789450" cy="2729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txBox="1"/>
          <p:nvPr>
            <p:ph type="title"/>
          </p:nvPr>
        </p:nvSpPr>
        <p:spPr>
          <a:xfrm>
            <a:off x="311700" y="593366"/>
            <a:ext cx="8520600" cy="763500"/>
          </a:xfrm>
          <a:prstGeom prst="rect">
            <a:avLst/>
          </a:prstGeom>
        </p:spPr>
        <p:txBody>
          <a:bodyPr anchorCtr="0" anchor="t" bIns="91425" lIns="91425" rIns="91425" tIns="91425">
            <a:noAutofit/>
          </a:bodyPr>
          <a:lstStyle/>
          <a:p>
            <a:pPr lvl="0" rtl="0">
              <a:spcBef>
                <a:spcPts val="0"/>
              </a:spcBef>
              <a:buNone/>
            </a:pPr>
            <a:r>
              <a:rPr lang="en-US"/>
              <a:t>Delta Function</a:t>
            </a:r>
          </a:p>
        </p:txBody>
      </p:sp>
      <p:pic>
        <p:nvPicPr>
          <p:cNvPr id="293" name="Shape 293"/>
          <p:cNvPicPr preferRelativeResize="0"/>
          <p:nvPr/>
        </p:nvPicPr>
        <p:blipFill>
          <a:blip r:embed="rId3">
            <a:alphaModFix/>
          </a:blip>
          <a:stretch>
            <a:fillRect/>
          </a:stretch>
        </p:blipFill>
        <p:spPr>
          <a:xfrm>
            <a:off x="880529" y="1536624"/>
            <a:ext cx="2862239" cy="806975"/>
          </a:xfrm>
          <a:prstGeom prst="rect">
            <a:avLst/>
          </a:prstGeom>
          <a:noFill/>
          <a:ln>
            <a:noFill/>
          </a:ln>
        </p:spPr>
      </p:pic>
      <p:pic>
        <p:nvPicPr>
          <p:cNvPr id="294" name="Shape 294"/>
          <p:cNvPicPr preferRelativeResize="0"/>
          <p:nvPr/>
        </p:nvPicPr>
        <p:blipFill>
          <a:blip r:embed="rId4">
            <a:alphaModFix/>
          </a:blip>
          <a:stretch>
            <a:fillRect/>
          </a:stretch>
        </p:blipFill>
        <p:spPr>
          <a:xfrm>
            <a:off x="144587" y="2990833"/>
            <a:ext cx="5076825" cy="657225"/>
          </a:xfrm>
          <a:prstGeom prst="rect">
            <a:avLst/>
          </a:prstGeom>
          <a:noFill/>
          <a:ln>
            <a:noFill/>
          </a:ln>
        </p:spPr>
      </p:pic>
      <p:pic>
        <p:nvPicPr>
          <p:cNvPr id="295" name="Shape 295"/>
          <p:cNvPicPr preferRelativeResize="0"/>
          <p:nvPr/>
        </p:nvPicPr>
        <p:blipFill>
          <a:blip r:embed="rId5">
            <a:alphaModFix/>
          </a:blip>
          <a:stretch>
            <a:fillRect/>
          </a:stretch>
        </p:blipFill>
        <p:spPr>
          <a:xfrm>
            <a:off x="144600" y="4325437"/>
            <a:ext cx="6134100" cy="742950"/>
          </a:xfrm>
          <a:prstGeom prst="rect">
            <a:avLst/>
          </a:prstGeom>
          <a:noFill/>
          <a:ln>
            <a:noFill/>
          </a:ln>
        </p:spPr>
      </p:pic>
      <p:pic>
        <p:nvPicPr>
          <p:cNvPr id="296" name="Shape 296"/>
          <p:cNvPicPr preferRelativeResize="0"/>
          <p:nvPr/>
        </p:nvPicPr>
        <p:blipFill>
          <a:blip r:embed="rId6">
            <a:alphaModFix/>
          </a:blip>
          <a:stretch>
            <a:fillRect/>
          </a:stretch>
        </p:blipFill>
        <p:spPr>
          <a:xfrm>
            <a:off x="366062" y="5577073"/>
            <a:ext cx="3891167" cy="806975"/>
          </a:xfrm>
          <a:prstGeom prst="rect">
            <a:avLst/>
          </a:prstGeom>
          <a:noFill/>
          <a:ln>
            <a:noFill/>
          </a:ln>
        </p:spPr>
      </p:pic>
      <p:pic>
        <p:nvPicPr>
          <p:cNvPr descr="Image result for delta potential" id="297" name="Shape 297"/>
          <p:cNvPicPr preferRelativeResize="0"/>
          <p:nvPr/>
        </p:nvPicPr>
        <p:blipFill>
          <a:blip r:embed="rId7">
            <a:alphaModFix/>
          </a:blip>
          <a:stretch>
            <a:fillRect/>
          </a:stretch>
        </p:blipFill>
        <p:spPr>
          <a:xfrm>
            <a:off x="5663225" y="1536633"/>
            <a:ext cx="3169074" cy="2413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ph type="title"/>
          </p:nvPr>
        </p:nvSpPr>
        <p:spPr>
          <a:xfrm>
            <a:off x="311700" y="593366"/>
            <a:ext cx="8520600" cy="763500"/>
          </a:xfrm>
          <a:prstGeom prst="rect">
            <a:avLst/>
          </a:prstGeom>
        </p:spPr>
        <p:txBody>
          <a:bodyPr anchorCtr="0" anchor="t" bIns="91425" lIns="91425" rIns="91425" tIns="91425">
            <a:noAutofit/>
          </a:bodyPr>
          <a:lstStyle/>
          <a:p>
            <a:pPr lvl="0" rtl="0">
              <a:spcBef>
                <a:spcPts val="0"/>
              </a:spcBef>
              <a:buNone/>
            </a:pPr>
            <a:r>
              <a:rPr lang="en-US"/>
              <a:t>Finite Square Well</a:t>
            </a:r>
          </a:p>
        </p:txBody>
      </p:sp>
      <p:sp>
        <p:nvSpPr>
          <p:cNvPr id="303" name="Shape 303"/>
          <p:cNvSpPr txBox="1"/>
          <p:nvPr>
            <p:ph idx="2" type="body"/>
          </p:nvPr>
        </p:nvSpPr>
        <p:spPr>
          <a:xfrm>
            <a:off x="1239450" y="5841900"/>
            <a:ext cx="6412500" cy="502800"/>
          </a:xfrm>
          <a:prstGeom prst="rect">
            <a:avLst/>
          </a:prstGeom>
        </p:spPr>
        <p:txBody>
          <a:bodyPr anchorCtr="0" anchor="t" bIns="91425" lIns="91425" rIns="91425" tIns="91425">
            <a:noAutofit/>
          </a:bodyPr>
          <a:lstStyle/>
          <a:p>
            <a:pPr lvl="0" rtl="0">
              <a:spcBef>
                <a:spcPts val="0"/>
              </a:spcBef>
              <a:buNone/>
            </a:pPr>
            <a:r>
              <a:rPr lang="en-US"/>
              <a:t>Wave function inside the well turning to decaying exponentials outside the well.</a:t>
            </a:r>
          </a:p>
        </p:txBody>
      </p:sp>
      <p:pic>
        <p:nvPicPr>
          <p:cNvPr id="304" name="Shape 304"/>
          <p:cNvPicPr preferRelativeResize="0"/>
          <p:nvPr/>
        </p:nvPicPr>
        <p:blipFill>
          <a:blip r:embed="rId3">
            <a:alphaModFix/>
          </a:blip>
          <a:stretch>
            <a:fillRect/>
          </a:stretch>
        </p:blipFill>
        <p:spPr>
          <a:xfrm>
            <a:off x="1491954" y="1679950"/>
            <a:ext cx="6160106" cy="1016100"/>
          </a:xfrm>
          <a:prstGeom prst="rect">
            <a:avLst/>
          </a:prstGeom>
          <a:noFill/>
          <a:ln>
            <a:noFill/>
          </a:ln>
        </p:spPr>
      </p:pic>
      <p:pic>
        <p:nvPicPr>
          <p:cNvPr id="305" name="Shape 305"/>
          <p:cNvPicPr preferRelativeResize="0"/>
          <p:nvPr/>
        </p:nvPicPr>
        <p:blipFill>
          <a:blip r:embed="rId4">
            <a:alphaModFix/>
          </a:blip>
          <a:stretch>
            <a:fillRect/>
          </a:stretch>
        </p:blipFill>
        <p:spPr>
          <a:xfrm>
            <a:off x="1565325" y="2730534"/>
            <a:ext cx="6013349" cy="30768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sp>
        <p:nvSpPr>
          <p:cNvPr id="310" name="Shape 310"/>
          <p:cNvSpPr txBox="1"/>
          <p:nvPr>
            <p:ph type="title"/>
          </p:nvPr>
        </p:nvSpPr>
        <p:spPr>
          <a:xfrm>
            <a:off x="311700" y="593366"/>
            <a:ext cx="8520600" cy="763500"/>
          </a:xfrm>
          <a:prstGeom prst="rect">
            <a:avLst/>
          </a:prstGeom>
        </p:spPr>
        <p:txBody>
          <a:bodyPr anchorCtr="0" anchor="t" bIns="91425" lIns="91425" rIns="91425" tIns="91425">
            <a:noAutofit/>
          </a:bodyPr>
          <a:lstStyle/>
          <a:p>
            <a:pPr lvl="0" rtl="0">
              <a:spcBef>
                <a:spcPts val="0"/>
              </a:spcBef>
              <a:buNone/>
            </a:pPr>
            <a:r>
              <a:rPr lang="en-US"/>
              <a:t>Scattering States: Reflection/Transmission</a:t>
            </a:r>
          </a:p>
        </p:txBody>
      </p:sp>
      <p:pic>
        <p:nvPicPr>
          <p:cNvPr id="311" name="Shape 311"/>
          <p:cNvPicPr preferRelativeResize="0"/>
          <p:nvPr/>
        </p:nvPicPr>
        <p:blipFill>
          <a:blip r:embed="rId3">
            <a:alphaModFix/>
          </a:blip>
          <a:stretch>
            <a:fillRect/>
          </a:stretch>
        </p:blipFill>
        <p:spPr>
          <a:xfrm>
            <a:off x="439975" y="1747383"/>
            <a:ext cx="3743325" cy="904875"/>
          </a:xfrm>
          <a:prstGeom prst="rect">
            <a:avLst/>
          </a:prstGeom>
          <a:noFill/>
          <a:ln>
            <a:noFill/>
          </a:ln>
        </p:spPr>
      </p:pic>
      <p:pic>
        <p:nvPicPr>
          <p:cNvPr id="312" name="Shape 312"/>
          <p:cNvPicPr preferRelativeResize="0"/>
          <p:nvPr/>
        </p:nvPicPr>
        <p:blipFill>
          <a:blip r:embed="rId4">
            <a:alphaModFix/>
          </a:blip>
          <a:stretch>
            <a:fillRect/>
          </a:stretch>
        </p:blipFill>
        <p:spPr>
          <a:xfrm>
            <a:off x="4956725" y="1847395"/>
            <a:ext cx="2171700" cy="704850"/>
          </a:xfrm>
          <a:prstGeom prst="rect">
            <a:avLst/>
          </a:prstGeom>
          <a:noFill/>
          <a:ln>
            <a:noFill/>
          </a:ln>
        </p:spPr>
      </p:pic>
      <p:pic>
        <p:nvPicPr>
          <p:cNvPr id="313" name="Shape 313"/>
          <p:cNvPicPr preferRelativeResize="0"/>
          <p:nvPr/>
        </p:nvPicPr>
        <p:blipFill>
          <a:blip r:embed="rId5">
            <a:alphaModFix/>
          </a:blip>
          <a:stretch>
            <a:fillRect/>
          </a:stretch>
        </p:blipFill>
        <p:spPr>
          <a:xfrm>
            <a:off x="1187675" y="2969858"/>
            <a:ext cx="2247900" cy="666750"/>
          </a:xfrm>
          <a:prstGeom prst="rect">
            <a:avLst/>
          </a:prstGeom>
          <a:noFill/>
          <a:ln>
            <a:noFill/>
          </a:ln>
        </p:spPr>
      </p:pic>
      <p:pic>
        <p:nvPicPr>
          <p:cNvPr descr="Image result for quantum reflection transmission" id="314" name="Shape 314"/>
          <p:cNvPicPr preferRelativeResize="0"/>
          <p:nvPr/>
        </p:nvPicPr>
        <p:blipFill>
          <a:blip r:embed="rId6">
            <a:alphaModFix/>
          </a:blip>
          <a:stretch>
            <a:fillRect/>
          </a:stretch>
        </p:blipFill>
        <p:spPr>
          <a:xfrm>
            <a:off x="1839647" y="3636601"/>
            <a:ext cx="5464699" cy="2882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sp>
        <p:nvSpPr>
          <p:cNvPr id="319" name="Shape 31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Times New Roman"/>
              <a:buNone/>
            </a:pPr>
            <a:r>
              <a:rPr b="0" i="0" lang="en-US" sz="4400" u="none" cap="none" strike="noStrike">
                <a:solidFill>
                  <a:schemeClr val="dk1"/>
                </a:solidFill>
                <a:latin typeface="Times New Roman"/>
                <a:ea typeface="Times New Roman"/>
                <a:cs typeface="Times New Roman"/>
                <a:sym typeface="Times New Roman"/>
              </a:rPr>
              <a:t>Three Dimensions</a:t>
            </a:r>
          </a:p>
        </p:txBody>
      </p:sp>
      <p:sp>
        <p:nvSpPr>
          <p:cNvPr id="320" name="Shape 320"/>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Times New Roman"/>
                <a:ea typeface="Times New Roman"/>
                <a:cs typeface="Times New Roman"/>
                <a:sym typeface="Times New Roman"/>
              </a:rPr>
              <a:t>Momentum Operator: </a:t>
            </a: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Times New Roman"/>
              <a:ea typeface="Times New Roman"/>
              <a:cs typeface="Times New Roman"/>
              <a:sym typeface="Times New Roman"/>
            </a:endParaRPr>
          </a:p>
        </p:txBody>
      </p:sp>
      <p:pic>
        <p:nvPicPr>
          <p:cNvPr descr="Screen Shot 2016-09-14 at 10.46.21 PM.png" id="321" name="Shape 321"/>
          <p:cNvPicPr preferRelativeResize="0"/>
          <p:nvPr/>
        </p:nvPicPr>
        <p:blipFill rotWithShape="1">
          <a:blip r:embed="rId3">
            <a:alphaModFix/>
          </a:blip>
          <a:srcRect b="0" l="0" r="0" t="0"/>
          <a:stretch/>
        </p:blipFill>
        <p:spPr>
          <a:xfrm>
            <a:off x="2823633" y="2404533"/>
            <a:ext cx="2806699" cy="914400"/>
          </a:xfrm>
          <a:prstGeom prst="rect">
            <a:avLst/>
          </a:prstGeom>
          <a:noFill/>
          <a:ln>
            <a:noFill/>
          </a:ln>
        </p:spPr>
      </p:pic>
      <p:pic>
        <p:nvPicPr>
          <p:cNvPr descr="Screen Shot 2016-09-14 at 10.48.43 PM.png" id="322" name="Shape 322"/>
          <p:cNvPicPr preferRelativeResize="0"/>
          <p:nvPr/>
        </p:nvPicPr>
        <p:blipFill rotWithShape="1">
          <a:blip r:embed="rId4">
            <a:alphaModFix/>
          </a:blip>
          <a:srcRect b="0" l="0" r="0" t="0"/>
          <a:stretch/>
        </p:blipFill>
        <p:spPr>
          <a:xfrm>
            <a:off x="2410883" y="3655482"/>
            <a:ext cx="3898900" cy="1155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sp>
        <p:nvSpPr>
          <p:cNvPr id="327" name="Shape 32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Times New Roman"/>
              <a:buNone/>
            </a:pPr>
            <a:r>
              <a:rPr b="0" i="0" lang="en-US" sz="4400" u="none" cap="none" strike="noStrike">
                <a:solidFill>
                  <a:schemeClr val="dk1"/>
                </a:solidFill>
                <a:latin typeface="Times New Roman"/>
                <a:ea typeface="Times New Roman"/>
                <a:cs typeface="Times New Roman"/>
                <a:sym typeface="Times New Roman"/>
              </a:rPr>
              <a:t>Hamiltonian in 3D</a:t>
            </a:r>
          </a:p>
        </p:txBody>
      </p:sp>
      <p:pic>
        <p:nvPicPr>
          <p:cNvPr descr="Screen Shot 2016-09-14 at 10.55.46 PM.png" id="328" name="Shape 328"/>
          <p:cNvPicPr preferRelativeResize="0"/>
          <p:nvPr>
            <p:ph idx="1" type="body"/>
          </p:nvPr>
        </p:nvPicPr>
        <p:blipFill rotWithShape="1">
          <a:blip r:embed="rId3">
            <a:alphaModFix/>
          </a:blip>
          <a:srcRect b="-89340" l="0" r="0" t="-89340"/>
          <a:stretch/>
        </p:blipFill>
        <p:spPr>
          <a:xfrm>
            <a:off x="2637366" y="1417637"/>
            <a:ext cx="3200399" cy="2531023"/>
          </a:xfrm>
          <a:prstGeom prst="rect">
            <a:avLst/>
          </a:prstGeom>
          <a:noFill/>
          <a:ln>
            <a:noFill/>
          </a:ln>
        </p:spPr>
      </p:pic>
      <p:pic>
        <p:nvPicPr>
          <p:cNvPr descr="Screen Shot 2016-09-14 at 11.00.38 PM.png" id="329" name="Shape 329"/>
          <p:cNvPicPr preferRelativeResize="0"/>
          <p:nvPr/>
        </p:nvPicPr>
        <p:blipFill rotWithShape="1">
          <a:blip r:embed="rId4">
            <a:alphaModFix/>
          </a:blip>
          <a:srcRect b="0" l="0" r="0" t="0"/>
          <a:stretch/>
        </p:blipFill>
        <p:spPr>
          <a:xfrm>
            <a:off x="2336800" y="3588828"/>
            <a:ext cx="3670300" cy="10667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Times New Roman"/>
              <a:buNone/>
            </a:pPr>
            <a:r>
              <a:rPr b="0" i="0" lang="en-US" sz="3959" u="none" cap="none" strike="noStrike">
                <a:solidFill>
                  <a:schemeClr val="dk1"/>
                </a:solidFill>
                <a:latin typeface="Times New Roman"/>
                <a:ea typeface="Times New Roman"/>
                <a:cs typeface="Times New Roman"/>
                <a:sym typeface="Times New Roman"/>
              </a:rPr>
              <a:t>Different Coordinates Commute with Each Other</a:t>
            </a:r>
          </a:p>
        </p:txBody>
      </p:sp>
      <p:pic>
        <p:nvPicPr>
          <p:cNvPr descr="Screen Shot 2016-09-14 at 11.05.13 PM.png" id="335" name="Shape 335"/>
          <p:cNvPicPr preferRelativeResize="0"/>
          <p:nvPr>
            <p:ph idx="1" type="body"/>
          </p:nvPr>
        </p:nvPicPr>
        <p:blipFill rotWithShape="1">
          <a:blip r:embed="rId3">
            <a:alphaModFix/>
          </a:blip>
          <a:srcRect b="-173495" l="0" r="0" t="-173495"/>
          <a:stretch/>
        </p:blipFill>
        <p:spPr>
          <a:xfrm>
            <a:off x="1575133" y="1092199"/>
            <a:ext cx="5711554" cy="3141132"/>
          </a:xfrm>
          <a:prstGeom prst="rect">
            <a:avLst/>
          </a:prstGeom>
          <a:noFill/>
          <a:ln>
            <a:noFill/>
          </a:ln>
        </p:spPr>
      </p:pic>
      <p:pic>
        <p:nvPicPr>
          <p:cNvPr descr="Screen Shot 2016-09-14 at 11.08.36 PM.png" id="336" name="Shape 336"/>
          <p:cNvPicPr preferRelativeResize="0"/>
          <p:nvPr/>
        </p:nvPicPr>
        <p:blipFill rotWithShape="1">
          <a:blip r:embed="rId4">
            <a:alphaModFix/>
          </a:blip>
          <a:srcRect b="0" l="0" r="0" t="0"/>
          <a:stretch/>
        </p:blipFill>
        <p:spPr>
          <a:xfrm>
            <a:off x="1575133" y="3809998"/>
            <a:ext cx="6011336" cy="84666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sp>
        <p:nvSpPr>
          <p:cNvPr id="341" name="Shape 34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Times New Roman"/>
              <a:buNone/>
            </a:pPr>
            <a:r>
              <a:rPr b="0" i="0" lang="en-US" sz="4400" u="none" cap="none" strike="noStrike">
                <a:solidFill>
                  <a:schemeClr val="dk1"/>
                </a:solidFill>
                <a:latin typeface="Times New Roman"/>
                <a:ea typeface="Times New Roman"/>
                <a:cs typeface="Times New Roman"/>
                <a:sym typeface="Times New Roman"/>
              </a:rPr>
              <a:t>Spherical Wave Function</a:t>
            </a:r>
          </a:p>
        </p:txBody>
      </p:sp>
      <p:sp>
        <p:nvSpPr>
          <p:cNvPr id="342" name="Shape 342"/>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800" u="none" cap="none" strike="noStrike">
                <a:solidFill>
                  <a:schemeClr val="dk1"/>
                </a:solidFill>
                <a:latin typeface="Times New Roman"/>
                <a:ea typeface="Times New Roman"/>
                <a:cs typeface="Times New Roman"/>
                <a:sym typeface="Times New Roman"/>
              </a:rPr>
              <a:t>Spherical Wave function: Product of angular and radial part</a:t>
            </a: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Times New Roman"/>
                <a:ea typeface="Times New Roman"/>
                <a:cs typeface="Times New Roman"/>
                <a:sym typeface="Times New Roman"/>
              </a:rPr>
              <a:t>Separate into radial and angular part and normalize each piece separately </a:t>
            </a: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Times New Roman"/>
              <a:ea typeface="Times New Roman"/>
              <a:cs typeface="Times New Roman"/>
              <a:sym typeface="Times New Roman"/>
            </a:endParaRPr>
          </a:p>
        </p:txBody>
      </p:sp>
      <p:pic>
        <p:nvPicPr>
          <p:cNvPr descr="Screen Shot 2016-09-14 at 11.12.31 PM.png" id="343" name="Shape 343"/>
          <p:cNvPicPr preferRelativeResize="0"/>
          <p:nvPr/>
        </p:nvPicPr>
        <p:blipFill rotWithShape="1">
          <a:blip r:embed="rId3">
            <a:alphaModFix/>
          </a:blip>
          <a:srcRect b="0" l="0" r="0" t="0"/>
          <a:stretch/>
        </p:blipFill>
        <p:spPr>
          <a:xfrm>
            <a:off x="2110316" y="2453216"/>
            <a:ext cx="4076699" cy="622299"/>
          </a:xfrm>
          <a:prstGeom prst="rect">
            <a:avLst/>
          </a:prstGeom>
          <a:noFill/>
          <a:ln>
            <a:noFill/>
          </a:ln>
        </p:spPr>
      </p:pic>
      <p:pic>
        <p:nvPicPr>
          <p:cNvPr descr="Screen Shot 2016-09-14 at 11.18.30 PM.png" id="344" name="Shape 344"/>
          <p:cNvPicPr preferRelativeResize="0"/>
          <p:nvPr/>
        </p:nvPicPr>
        <p:blipFill rotWithShape="1">
          <a:blip r:embed="rId4">
            <a:alphaModFix/>
          </a:blip>
          <a:srcRect b="0" l="0" r="0" t="0"/>
          <a:stretch/>
        </p:blipFill>
        <p:spPr>
          <a:xfrm>
            <a:off x="2417233" y="4157132"/>
            <a:ext cx="4394200" cy="1028700"/>
          </a:xfrm>
          <a:prstGeom prst="rect">
            <a:avLst/>
          </a:prstGeom>
          <a:noFill/>
          <a:ln>
            <a:noFill/>
          </a:ln>
        </p:spPr>
      </p:pic>
      <p:pic>
        <p:nvPicPr>
          <p:cNvPr descr="Screen Shot 2016-09-14 at 11.18.23 PM.png" id="345" name="Shape 345"/>
          <p:cNvPicPr preferRelativeResize="0"/>
          <p:nvPr/>
        </p:nvPicPr>
        <p:blipFill rotWithShape="1">
          <a:blip r:embed="rId5">
            <a:alphaModFix/>
          </a:blip>
          <a:srcRect b="0" l="0" r="0" t="0"/>
          <a:stretch/>
        </p:blipFill>
        <p:spPr>
          <a:xfrm>
            <a:off x="2658533" y="5185832"/>
            <a:ext cx="3276600" cy="1079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sp>
        <p:nvSpPr>
          <p:cNvPr id="350" name="Shape 35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Times New Roman"/>
              <a:buNone/>
            </a:pPr>
            <a:r>
              <a:rPr b="0" i="0" lang="en-US" sz="4400" u="none" cap="none" strike="noStrike">
                <a:solidFill>
                  <a:schemeClr val="dk1"/>
                </a:solidFill>
                <a:latin typeface="Times New Roman"/>
                <a:ea typeface="Times New Roman"/>
                <a:cs typeface="Times New Roman"/>
                <a:sym typeface="Times New Roman"/>
              </a:rPr>
              <a:t>Angular Momentum</a:t>
            </a:r>
          </a:p>
        </p:txBody>
      </p:sp>
      <p:pic>
        <p:nvPicPr>
          <p:cNvPr descr="Screen Shot 2016-09-14 at 11.26.59 PM.png" id="351" name="Shape 351"/>
          <p:cNvPicPr preferRelativeResize="0"/>
          <p:nvPr>
            <p:ph idx="1" type="body"/>
          </p:nvPr>
        </p:nvPicPr>
        <p:blipFill rotWithShape="1">
          <a:blip r:embed="rId3">
            <a:alphaModFix/>
          </a:blip>
          <a:srcRect b="0" l="-32934" r="-32934" t="0"/>
          <a:stretch/>
        </p:blipFill>
        <p:spPr>
          <a:xfrm>
            <a:off x="457200" y="1600200"/>
            <a:ext cx="8229600" cy="45259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title"/>
          </p:nvPr>
        </p:nvSpPr>
        <p:spPr>
          <a:xfrm>
            <a:off x="628650" y="365125"/>
            <a:ext cx="7886700"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Formalism</a:t>
            </a:r>
          </a:p>
        </p:txBody>
      </p:sp>
      <p:sp>
        <p:nvSpPr>
          <p:cNvPr id="211" name="Shape 211"/>
          <p:cNvSpPr txBox="1"/>
          <p:nvPr>
            <p:ph idx="1" type="body"/>
          </p:nvPr>
        </p:nvSpPr>
        <p:spPr>
          <a:xfrm>
            <a:off x="628650" y="1825625"/>
            <a:ext cx="7886700" cy="4351200"/>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None/>
            </a:pPr>
            <a:r>
              <a:t/>
            </a:r>
            <a:endParaRPr b="0" i="0" sz="2800" u="none" cap="none" strike="noStrike">
              <a:solidFill>
                <a:schemeClr val="dk1"/>
              </a:solidFill>
              <a:latin typeface="Noto Sans Symbols"/>
              <a:ea typeface="Noto Sans Symbols"/>
              <a:cs typeface="Noto Sans Symbols"/>
              <a:sym typeface="Noto Sans Symbols"/>
            </a:endParaRPr>
          </a:p>
          <a:p>
            <a:pPr indent="-228600" lvl="0" marL="228600" marR="0" rtl="0" algn="l">
              <a:lnSpc>
                <a:spcPct val="90000"/>
              </a:lnSpc>
              <a:spcBef>
                <a:spcPts val="1000"/>
              </a:spcBef>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pic>
        <p:nvPicPr>
          <p:cNvPr id="212" name="Shape 212"/>
          <p:cNvPicPr preferRelativeResize="0"/>
          <p:nvPr/>
        </p:nvPicPr>
        <p:blipFill>
          <a:blip r:embed="rId3">
            <a:alphaModFix/>
          </a:blip>
          <a:stretch>
            <a:fillRect/>
          </a:stretch>
        </p:blipFill>
        <p:spPr>
          <a:xfrm>
            <a:off x="1287525" y="2024787"/>
            <a:ext cx="6696075" cy="39528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sp>
        <p:nvSpPr>
          <p:cNvPr id="356" name="Shape 35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Times New Roman"/>
              <a:buNone/>
            </a:pPr>
            <a:r>
              <a:rPr b="0" i="0" lang="en-US" sz="4400" u="none" cap="none" strike="noStrike">
                <a:solidFill>
                  <a:schemeClr val="dk1"/>
                </a:solidFill>
                <a:latin typeface="Times New Roman"/>
                <a:ea typeface="Times New Roman"/>
                <a:cs typeface="Times New Roman"/>
                <a:sym typeface="Times New Roman"/>
              </a:rPr>
              <a:t>Something to Remember For GRE</a:t>
            </a:r>
          </a:p>
        </p:txBody>
      </p:sp>
      <p:pic>
        <p:nvPicPr>
          <p:cNvPr descr="Screen Shot 2016-09-14 at 11.34.06 PM.png" id="357" name="Shape 357"/>
          <p:cNvPicPr preferRelativeResize="0"/>
          <p:nvPr>
            <p:ph idx="1" type="body"/>
          </p:nvPr>
        </p:nvPicPr>
        <p:blipFill rotWithShape="1">
          <a:blip r:embed="rId3">
            <a:alphaModFix/>
          </a:blip>
          <a:srcRect b="-72155" l="0" r="0" t="-72155"/>
          <a:stretch/>
        </p:blipFill>
        <p:spPr>
          <a:xfrm>
            <a:off x="1960033" y="1600200"/>
            <a:ext cx="4987986" cy="2743199"/>
          </a:xfrm>
          <a:prstGeom prst="rect">
            <a:avLst/>
          </a:prstGeom>
          <a:noFill/>
          <a:ln>
            <a:noFill/>
          </a:ln>
        </p:spPr>
      </p:pic>
      <p:pic>
        <p:nvPicPr>
          <p:cNvPr descr="Screen Shot 2016-09-14 at 11.36.12 PM.png" id="358" name="Shape 358"/>
          <p:cNvPicPr preferRelativeResize="0"/>
          <p:nvPr/>
        </p:nvPicPr>
        <p:blipFill rotWithShape="1">
          <a:blip r:embed="rId4">
            <a:alphaModFix/>
          </a:blip>
          <a:srcRect b="0" l="0" r="0" t="0"/>
          <a:stretch/>
        </p:blipFill>
        <p:spPr>
          <a:xfrm>
            <a:off x="1960033" y="4013198"/>
            <a:ext cx="5122082" cy="129963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x="0" y="0"/>
          <a:ext cx="0" cy="0"/>
          <a:chOff x="0" y="0"/>
          <a:chExt cx="0" cy="0"/>
        </a:xfrm>
      </p:grpSpPr>
      <p:sp>
        <p:nvSpPr>
          <p:cNvPr id="363" name="Shape 36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Times New Roman"/>
              <a:buNone/>
            </a:pPr>
            <a:r>
              <a:rPr b="0" i="0" lang="en-US" sz="4400" u="none" cap="none" strike="noStrike">
                <a:solidFill>
                  <a:schemeClr val="dk1"/>
                </a:solidFill>
                <a:latin typeface="Times New Roman"/>
                <a:ea typeface="Times New Roman"/>
                <a:cs typeface="Times New Roman"/>
                <a:sym typeface="Times New Roman"/>
              </a:rPr>
              <a:t>Spherical Coordinates </a:t>
            </a:r>
          </a:p>
        </p:txBody>
      </p:sp>
      <p:pic>
        <p:nvPicPr>
          <p:cNvPr descr="Screen Shot 2016-09-15 at 12.04.00 PM.png" id="364" name="Shape 364"/>
          <p:cNvPicPr preferRelativeResize="0"/>
          <p:nvPr>
            <p:ph idx="1" type="body"/>
          </p:nvPr>
        </p:nvPicPr>
        <p:blipFill rotWithShape="1">
          <a:blip r:embed="rId3">
            <a:alphaModFix/>
          </a:blip>
          <a:srcRect b="-60472" l="0" r="0" t="-60472"/>
          <a:stretch/>
        </p:blipFill>
        <p:spPr>
          <a:xfrm>
            <a:off x="914400" y="817033"/>
            <a:ext cx="8229600" cy="4526100"/>
          </a:xfrm>
          <a:prstGeom prst="rect">
            <a:avLst/>
          </a:prstGeom>
          <a:noFill/>
          <a:ln>
            <a:noFill/>
          </a:ln>
        </p:spPr>
      </p:pic>
      <p:pic>
        <p:nvPicPr>
          <p:cNvPr descr="Screen Shot 2016-09-15 at 12.06.20 PM.png" id="365" name="Shape 365"/>
          <p:cNvPicPr preferRelativeResize="0"/>
          <p:nvPr/>
        </p:nvPicPr>
        <p:blipFill rotWithShape="1">
          <a:blip r:embed="rId4">
            <a:alphaModFix/>
          </a:blip>
          <a:srcRect b="0" l="0" r="0" t="0"/>
          <a:stretch/>
        </p:blipFill>
        <p:spPr>
          <a:xfrm>
            <a:off x="1928733" y="4110567"/>
            <a:ext cx="4694316" cy="190076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9" name="Shape 369"/>
        <p:cNvGrpSpPr/>
        <p:nvPr/>
      </p:nvGrpSpPr>
      <p:grpSpPr>
        <a:xfrm>
          <a:off x="0" y="0"/>
          <a:ext cx="0" cy="0"/>
          <a:chOff x="0" y="0"/>
          <a:chExt cx="0" cy="0"/>
        </a:xfrm>
      </p:grpSpPr>
      <p:sp>
        <p:nvSpPr>
          <p:cNvPr id="370" name="Shape 37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Times New Roman"/>
              <a:buNone/>
            </a:pPr>
            <a:r>
              <a:rPr b="0" i="0" lang="en-US" sz="4400" u="none" cap="none" strike="noStrike">
                <a:solidFill>
                  <a:schemeClr val="dk1"/>
                </a:solidFill>
                <a:latin typeface="Times New Roman"/>
                <a:ea typeface="Times New Roman"/>
                <a:cs typeface="Times New Roman"/>
                <a:sym typeface="Times New Roman"/>
              </a:rPr>
              <a:t>Eigenfunction and Eigenvalues </a:t>
            </a:r>
          </a:p>
        </p:txBody>
      </p:sp>
      <p:sp>
        <p:nvSpPr>
          <p:cNvPr id="371" name="Shape 371"/>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640"/>
              </a:spcBef>
              <a:spcAft>
                <a:spcPts val="0"/>
              </a:spcAft>
              <a:buClr>
                <a:schemeClr val="dk1"/>
              </a:buClr>
              <a:buSzPct val="250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640"/>
              </a:spcBef>
              <a:spcAft>
                <a:spcPts val="0"/>
              </a:spcAft>
              <a:buClr>
                <a:schemeClr val="dk1"/>
              </a:buClr>
              <a:buSzPct val="250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640"/>
              </a:spcBef>
              <a:spcAft>
                <a:spcPts val="0"/>
              </a:spcAft>
              <a:buClr>
                <a:schemeClr val="dk1"/>
              </a:buClr>
              <a:buSzPct val="250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640"/>
              </a:spcBef>
              <a:spcAft>
                <a:spcPts val="0"/>
              </a:spcAft>
              <a:buClr>
                <a:schemeClr val="dk1"/>
              </a:buClr>
              <a:buSzPct val="250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640"/>
              </a:spcBef>
              <a:buClr>
                <a:schemeClr val="dk1"/>
              </a:buClr>
              <a:buSzPct val="25000"/>
              <a:buFont typeface="Arial"/>
              <a:buNone/>
            </a:pPr>
            <a:r>
              <a:t/>
            </a:r>
            <a:endParaRPr b="0" i="0" sz="3200" u="none" cap="none" strike="noStrike">
              <a:solidFill>
                <a:schemeClr val="dk1"/>
              </a:solidFill>
              <a:latin typeface="Times New Roman"/>
              <a:ea typeface="Times New Roman"/>
              <a:cs typeface="Times New Roman"/>
              <a:sym typeface="Times New Roman"/>
            </a:endParaRPr>
          </a:p>
        </p:txBody>
      </p:sp>
      <p:pic>
        <p:nvPicPr>
          <p:cNvPr descr="Screen Shot 2016-09-15 at 12.14.01 PM.png" id="372" name="Shape 372"/>
          <p:cNvPicPr preferRelativeResize="0"/>
          <p:nvPr/>
        </p:nvPicPr>
        <p:blipFill rotWithShape="1">
          <a:blip r:embed="rId3">
            <a:alphaModFix/>
          </a:blip>
          <a:srcRect b="0" l="0" r="0" t="0"/>
          <a:stretch/>
        </p:blipFill>
        <p:spPr>
          <a:xfrm>
            <a:off x="2419350" y="1600200"/>
            <a:ext cx="4279900" cy="3202115"/>
          </a:xfrm>
          <a:prstGeom prst="rect">
            <a:avLst/>
          </a:prstGeom>
          <a:noFill/>
          <a:ln>
            <a:noFill/>
          </a:ln>
        </p:spPr>
      </p:pic>
      <p:pic>
        <p:nvPicPr>
          <p:cNvPr descr="Screen Shot 2016-09-15 at 12.17.25 PM.png" id="373" name="Shape 373"/>
          <p:cNvPicPr preferRelativeResize="0"/>
          <p:nvPr/>
        </p:nvPicPr>
        <p:blipFill rotWithShape="1">
          <a:blip r:embed="rId4">
            <a:alphaModFix/>
          </a:blip>
          <a:srcRect b="0" l="0" r="0" t="0"/>
          <a:stretch/>
        </p:blipFill>
        <p:spPr>
          <a:xfrm>
            <a:off x="2063750" y="4802314"/>
            <a:ext cx="4635499" cy="1054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x="0" y="0"/>
          <a:ext cx="0" cy="0"/>
          <a:chOff x="0" y="0"/>
          <a:chExt cx="0" cy="0"/>
        </a:xfrm>
      </p:grpSpPr>
      <p:pic>
        <p:nvPicPr>
          <p:cNvPr descr="Screen Shot 2016-09-15 at 12.27.44 PM.png" id="378" name="Shape 378"/>
          <p:cNvPicPr preferRelativeResize="0"/>
          <p:nvPr/>
        </p:nvPicPr>
        <p:blipFill rotWithShape="1">
          <a:blip r:embed="rId3">
            <a:alphaModFix/>
          </a:blip>
          <a:srcRect b="0" l="0" r="0" t="0"/>
          <a:stretch/>
        </p:blipFill>
        <p:spPr>
          <a:xfrm>
            <a:off x="6783915" y="4165600"/>
            <a:ext cx="1333499" cy="406399"/>
          </a:xfrm>
          <a:prstGeom prst="rect">
            <a:avLst/>
          </a:prstGeom>
          <a:noFill/>
          <a:ln>
            <a:noFill/>
          </a:ln>
        </p:spPr>
      </p:pic>
      <p:sp>
        <p:nvSpPr>
          <p:cNvPr id="379" name="Shape 37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Times New Roman"/>
              <a:buNone/>
            </a:pPr>
            <a:r>
              <a:rPr b="0" i="0" lang="en-US" sz="4400" u="none" cap="none" strike="noStrike">
                <a:solidFill>
                  <a:schemeClr val="dk1"/>
                </a:solidFill>
                <a:latin typeface="Times New Roman"/>
                <a:ea typeface="Times New Roman"/>
                <a:cs typeface="Times New Roman"/>
                <a:sym typeface="Times New Roman"/>
              </a:rPr>
              <a:t>Some Facts</a:t>
            </a:r>
          </a:p>
        </p:txBody>
      </p:sp>
      <p:sp>
        <p:nvSpPr>
          <p:cNvPr id="380" name="Shape 380"/>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98666"/>
              <a:buFont typeface="Arial"/>
              <a:buChar char="•"/>
            </a:pPr>
            <a:r>
              <a:rPr b="0" i="0" lang="en-US" sz="2960" u="none" cap="none" strike="noStrike">
                <a:solidFill>
                  <a:schemeClr val="dk1"/>
                </a:solidFill>
                <a:latin typeface="Times New Roman"/>
                <a:ea typeface="Times New Roman"/>
                <a:cs typeface="Times New Roman"/>
                <a:sym typeface="Times New Roman"/>
              </a:rPr>
              <a:t>Orthonormal:</a:t>
            </a:r>
          </a:p>
          <a:p>
            <a:pPr indent="-342900" lvl="0" marL="342900" marR="0" rtl="0" algn="l">
              <a:lnSpc>
                <a:spcPct val="90000"/>
              </a:lnSpc>
              <a:spcBef>
                <a:spcPts val="592"/>
              </a:spcBef>
              <a:spcAft>
                <a:spcPts val="0"/>
              </a:spcAft>
              <a:buClr>
                <a:schemeClr val="dk1"/>
              </a:buClr>
              <a:buSzPct val="98666"/>
              <a:buFont typeface="Arial"/>
              <a:buNone/>
            </a:pPr>
            <a:r>
              <a:t/>
            </a:r>
            <a:endParaRPr b="0" i="0" sz="2960" u="none" cap="none" strike="noStrike">
              <a:solidFill>
                <a:schemeClr val="dk1"/>
              </a:solidFill>
              <a:latin typeface="Times New Roman"/>
              <a:ea typeface="Times New Roman"/>
              <a:cs typeface="Times New Roman"/>
              <a:sym typeface="Times New Roman"/>
            </a:endParaRPr>
          </a:p>
          <a:p>
            <a:pPr indent="-342900" lvl="0" marL="342900" marR="0" rtl="0" algn="l">
              <a:lnSpc>
                <a:spcPct val="90000"/>
              </a:lnSpc>
              <a:spcBef>
                <a:spcPts val="592"/>
              </a:spcBef>
              <a:spcAft>
                <a:spcPts val="0"/>
              </a:spcAft>
              <a:buClr>
                <a:schemeClr val="dk1"/>
              </a:buClr>
              <a:buSzPct val="98666"/>
              <a:buFont typeface="Arial"/>
              <a:buNone/>
            </a:pPr>
            <a:r>
              <a:t/>
            </a:r>
            <a:endParaRPr b="0" i="0" sz="2960" u="none" cap="none" strike="noStrike">
              <a:solidFill>
                <a:schemeClr val="dk1"/>
              </a:solidFill>
              <a:latin typeface="Times New Roman"/>
              <a:ea typeface="Times New Roman"/>
              <a:cs typeface="Times New Roman"/>
              <a:sym typeface="Times New Roman"/>
            </a:endParaRPr>
          </a:p>
          <a:p>
            <a:pPr indent="-342900" lvl="0" marL="342900" marR="0" rtl="0" algn="l">
              <a:lnSpc>
                <a:spcPct val="90000"/>
              </a:lnSpc>
              <a:spcBef>
                <a:spcPts val="592"/>
              </a:spcBef>
              <a:spcAft>
                <a:spcPts val="0"/>
              </a:spcAft>
              <a:buClr>
                <a:schemeClr val="dk1"/>
              </a:buClr>
              <a:buSzPct val="98666"/>
              <a:buFont typeface="Arial"/>
              <a:buNone/>
            </a:pPr>
            <a:r>
              <a:t/>
            </a:r>
            <a:endParaRPr b="0" i="0" sz="2960" u="none" cap="none" strike="noStrike">
              <a:solidFill>
                <a:schemeClr val="dk1"/>
              </a:solidFill>
              <a:latin typeface="Times New Roman"/>
              <a:ea typeface="Times New Roman"/>
              <a:cs typeface="Times New Roman"/>
              <a:sym typeface="Times New Roman"/>
            </a:endParaRPr>
          </a:p>
          <a:p>
            <a:pPr indent="-342900" lvl="0" marL="342900" marR="0" rtl="0" algn="l">
              <a:lnSpc>
                <a:spcPct val="90000"/>
              </a:lnSpc>
              <a:spcBef>
                <a:spcPts val="592"/>
              </a:spcBef>
              <a:spcAft>
                <a:spcPts val="0"/>
              </a:spcAft>
              <a:buClr>
                <a:schemeClr val="dk1"/>
              </a:buClr>
              <a:buSzPct val="98666"/>
              <a:buFont typeface="Arial"/>
              <a:buNone/>
            </a:pPr>
            <a:r>
              <a:t/>
            </a:r>
            <a:endParaRPr b="0" i="0" sz="2960" u="none" cap="none" strike="noStrike">
              <a:solidFill>
                <a:schemeClr val="dk1"/>
              </a:solidFill>
              <a:latin typeface="Times New Roman"/>
              <a:ea typeface="Times New Roman"/>
              <a:cs typeface="Times New Roman"/>
              <a:sym typeface="Times New Roman"/>
            </a:endParaRPr>
          </a:p>
          <a:p>
            <a:pPr indent="-342900" lvl="0" marL="342900" marR="0" rtl="0" algn="l">
              <a:lnSpc>
                <a:spcPct val="90000"/>
              </a:lnSpc>
              <a:spcBef>
                <a:spcPts val="592"/>
              </a:spcBef>
              <a:spcAft>
                <a:spcPts val="0"/>
              </a:spcAft>
              <a:buClr>
                <a:schemeClr val="dk1"/>
              </a:buClr>
              <a:buSzPct val="98666"/>
              <a:buFont typeface="Arial"/>
              <a:buChar char="•"/>
            </a:pPr>
            <a:r>
              <a:rPr b="0" i="0" lang="en-US" sz="2960" u="none" cap="none" strike="noStrike">
                <a:solidFill>
                  <a:schemeClr val="dk1"/>
                </a:solidFill>
                <a:latin typeface="Times New Roman"/>
                <a:ea typeface="Times New Roman"/>
                <a:cs typeface="Times New Roman"/>
                <a:sym typeface="Times New Roman"/>
              </a:rPr>
              <a:t>The ϕ dependence is always in the form </a:t>
            </a:r>
          </a:p>
          <a:p>
            <a:pPr indent="-342900" lvl="0" marL="342900" marR="0" rtl="0" algn="l">
              <a:lnSpc>
                <a:spcPct val="90000"/>
              </a:lnSpc>
              <a:spcBef>
                <a:spcPts val="592"/>
              </a:spcBef>
              <a:spcAft>
                <a:spcPts val="0"/>
              </a:spcAft>
              <a:buClr>
                <a:schemeClr val="dk1"/>
              </a:buClr>
              <a:buSzPct val="98666"/>
              <a:buFont typeface="Arial"/>
              <a:buNone/>
            </a:pPr>
            <a:r>
              <a:t/>
            </a:r>
            <a:endParaRPr b="0" i="0" sz="2960" u="none" cap="none" strike="noStrike">
              <a:solidFill>
                <a:schemeClr val="dk1"/>
              </a:solidFill>
              <a:latin typeface="Times New Roman"/>
              <a:ea typeface="Times New Roman"/>
              <a:cs typeface="Times New Roman"/>
              <a:sym typeface="Times New Roman"/>
            </a:endParaRPr>
          </a:p>
          <a:p>
            <a:pPr indent="-342900" lvl="0" marL="342900" marR="0" rtl="0" algn="l">
              <a:lnSpc>
                <a:spcPct val="90000"/>
              </a:lnSpc>
              <a:spcBef>
                <a:spcPts val="592"/>
              </a:spcBef>
              <a:buClr>
                <a:schemeClr val="dk1"/>
              </a:buClr>
              <a:buSzPct val="98666"/>
              <a:buFont typeface="Arial"/>
              <a:buChar char="•"/>
            </a:pPr>
            <a:r>
              <a:rPr b="0" i="0" lang="en-US" sz="2960" u="none" cap="none" strike="noStrike">
                <a:solidFill>
                  <a:schemeClr val="dk1"/>
                </a:solidFill>
                <a:latin typeface="Times New Roman"/>
                <a:ea typeface="Times New Roman"/>
                <a:cs typeface="Times New Roman"/>
                <a:sym typeface="Times New Roman"/>
              </a:rPr>
              <a:t>Dependence of θ is complicated and will be provided</a:t>
            </a:r>
          </a:p>
        </p:txBody>
      </p:sp>
      <p:pic>
        <p:nvPicPr>
          <p:cNvPr descr="Screen Shot 2016-09-15 at 12.26.12 PM.png" id="381" name="Shape 381"/>
          <p:cNvPicPr preferRelativeResize="0"/>
          <p:nvPr/>
        </p:nvPicPr>
        <p:blipFill rotWithShape="1">
          <a:blip r:embed="rId4">
            <a:alphaModFix/>
          </a:blip>
          <a:srcRect b="0" l="0" r="0" t="0"/>
          <a:stretch/>
        </p:blipFill>
        <p:spPr>
          <a:xfrm>
            <a:off x="1689100" y="2061633"/>
            <a:ext cx="5257799" cy="1854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5" name="Shape 385"/>
        <p:cNvGrpSpPr/>
        <p:nvPr/>
      </p:nvGrpSpPr>
      <p:grpSpPr>
        <a:xfrm>
          <a:off x="0" y="0"/>
          <a:ext cx="0" cy="0"/>
          <a:chOff x="0" y="0"/>
          <a:chExt cx="0" cy="0"/>
        </a:xfrm>
      </p:grpSpPr>
      <p:pic>
        <p:nvPicPr>
          <p:cNvPr descr="Screen Shot 2016-09-15 at 12.31.05 PM.png" id="386" name="Shape 386"/>
          <p:cNvPicPr preferRelativeResize="0"/>
          <p:nvPr/>
        </p:nvPicPr>
        <p:blipFill rotWithShape="1">
          <a:blip r:embed="rId3">
            <a:alphaModFix/>
          </a:blip>
          <a:srcRect b="0" l="0" r="0" t="0"/>
          <a:stretch/>
        </p:blipFill>
        <p:spPr>
          <a:xfrm>
            <a:off x="2110316" y="2372783"/>
            <a:ext cx="4652177" cy="1966383"/>
          </a:xfrm>
          <a:prstGeom prst="rect">
            <a:avLst/>
          </a:prstGeom>
          <a:noFill/>
          <a:ln>
            <a:noFill/>
          </a:ln>
        </p:spPr>
      </p:pic>
      <p:sp>
        <p:nvSpPr>
          <p:cNvPr id="387" name="Shape 38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Times New Roman"/>
              <a:buNone/>
            </a:pPr>
            <a:r>
              <a:rPr b="0" i="0" lang="en-US" sz="4400" u="none" cap="none" strike="noStrike">
                <a:solidFill>
                  <a:schemeClr val="dk1"/>
                </a:solidFill>
                <a:latin typeface="Times New Roman"/>
                <a:ea typeface="Times New Roman"/>
                <a:cs typeface="Times New Roman"/>
                <a:sym typeface="Times New Roman"/>
              </a:rPr>
              <a:t>Hydrogen Atom </a:t>
            </a:r>
          </a:p>
        </p:txBody>
      </p:sp>
      <p:sp>
        <p:nvSpPr>
          <p:cNvPr id="388" name="Shape 388"/>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Times New Roman"/>
                <a:ea typeface="Times New Roman"/>
                <a:cs typeface="Times New Roman"/>
                <a:sym typeface="Times New Roman"/>
              </a:rPr>
              <a:t>Hamiltonian:</a:t>
            </a: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342900" lvl="0" marL="342900" marR="0" rtl="0" algn="l">
              <a:spcBef>
                <a:spcPts val="640"/>
              </a:spcBef>
              <a:buClr>
                <a:schemeClr val="dk1"/>
              </a:buClr>
              <a:buSzPct val="100000"/>
              <a:buFont typeface="Arial"/>
              <a:buChar char="•"/>
            </a:pPr>
            <a:r>
              <a:rPr b="0" i="0" lang="en-US" sz="3200" u="none" cap="none" strike="noStrike">
                <a:solidFill>
                  <a:schemeClr val="dk1"/>
                </a:solidFill>
                <a:latin typeface="Times New Roman"/>
                <a:ea typeface="Times New Roman"/>
                <a:cs typeface="Times New Roman"/>
                <a:sym typeface="Times New Roman"/>
              </a:rPr>
              <a:t>Bohr Radius</a:t>
            </a:r>
          </a:p>
        </p:txBody>
      </p:sp>
      <p:pic>
        <p:nvPicPr>
          <p:cNvPr descr="Screen Shot 2016-09-15 at 12.33.48 PM.png" id="389" name="Shape 389"/>
          <p:cNvPicPr preferRelativeResize="0"/>
          <p:nvPr/>
        </p:nvPicPr>
        <p:blipFill rotWithShape="1">
          <a:blip r:embed="rId4">
            <a:alphaModFix/>
          </a:blip>
          <a:srcRect b="0" l="0" r="0" t="0"/>
          <a:stretch/>
        </p:blipFill>
        <p:spPr>
          <a:xfrm>
            <a:off x="2232774" y="4574114"/>
            <a:ext cx="4098176" cy="194521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3" name="Shape 393"/>
        <p:cNvGrpSpPr/>
        <p:nvPr/>
      </p:nvGrpSpPr>
      <p:grpSpPr>
        <a:xfrm>
          <a:off x="0" y="0"/>
          <a:ext cx="0" cy="0"/>
          <a:chOff x="0" y="0"/>
          <a:chExt cx="0" cy="0"/>
        </a:xfrm>
      </p:grpSpPr>
      <p:sp>
        <p:nvSpPr>
          <p:cNvPr id="394" name="Shape 39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Times New Roman"/>
              <a:buNone/>
            </a:pPr>
            <a:r>
              <a:rPr b="0" i="0" lang="en-US" sz="4400" u="none" cap="none" strike="noStrike">
                <a:solidFill>
                  <a:schemeClr val="dk1"/>
                </a:solidFill>
                <a:latin typeface="Times New Roman"/>
                <a:ea typeface="Times New Roman"/>
                <a:cs typeface="Times New Roman"/>
                <a:sym typeface="Times New Roman"/>
              </a:rPr>
              <a:t>Energy States </a:t>
            </a:r>
          </a:p>
        </p:txBody>
      </p:sp>
      <p:sp>
        <p:nvSpPr>
          <p:cNvPr id="395" name="Shape 395"/>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Times New Roman"/>
                <a:ea typeface="Times New Roman"/>
                <a:cs typeface="Times New Roman"/>
                <a:sym typeface="Times New Roman"/>
              </a:rPr>
              <a:t>Ground state energy (Hydrogen):</a:t>
            </a: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Times New Roman"/>
                <a:ea typeface="Times New Roman"/>
                <a:cs typeface="Times New Roman"/>
                <a:sym typeface="Times New Roman"/>
              </a:rPr>
              <a:t>n state energy:  </a:t>
            </a: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Times New Roman"/>
              <a:ea typeface="Times New Roman"/>
              <a:cs typeface="Times New Roman"/>
              <a:sym typeface="Times New Roman"/>
            </a:endParaRPr>
          </a:p>
        </p:txBody>
      </p:sp>
      <p:pic>
        <p:nvPicPr>
          <p:cNvPr descr="Screen Shot 2016-09-15 at 12.36.07 PM.png" id="396" name="Shape 396"/>
          <p:cNvPicPr preferRelativeResize="0"/>
          <p:nvPr/>
        </p:nvPicPr>
        <p:blipFill rotWithShape="1">
          <a:blip r:embed="rId3">
            <a:alphaModFix/>
          </a:blip>
          <a:srcRect b="0" l="0" r="0" t="0"/>
          <a:stretch/>
        </p:blipFill>
        <p:spPr>
          <a:xfrm>
            <a:off x="2402416" y="2563283"/>
            <a:ext cx="4254499" cy="1181100"/>
          </a:xfrm>
          <a:prstGeom prst="rect">
            <a:avLst/>
          </a:prstGeom>
          <a:noFill/>
          <a:ln>
            <a:noFill/>
          </a:ln>
        </p:spPr>
      </p:pic>
      <p:pic>
        <p:nvPicPr>
          <p:cNvPr descr="Screen Shot 2016-09-15 at 12.38.09 PM.png" id="397" name="Shape 397"/>
          <p:cNvPicPr preferRelativeResize="0"/>
          <p:nvPr/>
        </p:nvPicPr>
        <p:blipFill rotWithShape="1">
          <a:blip r:embed="rId4">
            <a:alphaModFix/>
          </a:blip>
          <a:srcRect b="0" l="0" r="0" t="0"/>
          <a:stretch/>
        </p:blipFill>
        <p:spPr>
          <a:xfrm>
            <a:off x="2292350" y="4641850"/>
            <a:ext cx="5321299" cy="11302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1" name="Shape 401"/>
        <p:cNvGrpSpPr/>
        <p:nvPr/>
      </p:nvGrpSpPr>
      <p:grpSpPr>
        <a:xfrm>
          <a:off x="0" y="0"/>
          <a:ext cx="0" cy="0"/>
          <a:chOff x="0" y="0"/>
          <a:chExt cx="0" cy="0"/>
        </a:xfrm>
      </p:grpSpPr>
      <p:sp>
        <p:nvSpPr>
          <p:cNvPr id="402" name="Shape 40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Times New Roman"/>
              <a:buNone/>
            </a:pPr>
            <a:r>
              <a:rPr b="0" i="0" lang="en-US" sz="4400" u="none" cap="none" strike="noStrike">
                <a:solidFill>
                  <a:schemeClr val="dk1"/>
                </a:solidFill>
                <a:latin typeface="Times New Roman"/>
                <a:ea typeface="Times New Roman"/>
                <a:cs typeface="Times New Roman"/>
                <a:sym typeface="Times New Roman"/>
              </a:rPr>
              <a:t>Rydberg’s Formula </a:t>
            </a:r>
          </a:p>
        </p:txBody>
      </p:sp>
      <p:pic>
        <p:nvPicPr>
          <p:cNvPr id="403" name="Shape 403"/>
          <p:cNvPicPr preferRelativeResize="0"/>
          <p:nvPr/>
        </p:nvPicPr>
        <p:blipFill>
          <a:blip r:embed="rId3">
            <a:alphaModFix/>
          </a:blip>
          <a:stretch>
            <a:fillRect/>
          </a:stretch>
        </p:blipFill>
        <p:spPr>
          <a:xfrm>
            <a:off x="2907787" y="2753959"/>
            <a:ext cx="3491975" cy="14869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7" name="Shape 407"/>
        <p:cNvGrpSpPr/>
        <p:nvPr/>
      </p:nvGrpSpPr>
      <p:grpSpPr>
        <a:xfrm>
          <a:off x="0" y="0"/>
          <a:ext cx="0" cy="0"/>
          <a:chOff x="0" y="0"/>
          <a:chExt cx="0" cy="0"/>
        </a:xfrm>
      </p:grpSpPr>
      <p:sp>
        <p:nvSpPr>
          <p:cNvPr id="408" name="Shape 40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Times New Roman"/>
              <a:buNone/>
            </a:pPr>
            <a:r>
              <a:rPr b="0" i="0" lang="en-US" sz="4400" u="none" cap="none" strike="noStrike">
                <a:solidFill>
                  <a:schemeClr val="dk1"/>
                </a:solidFill>
                <a:latin typeface="Times New Roman"/>
                <a:ea typeface="Times New Roman"/>
                <a:cs typeface="Times New Roman"/>
                <a:sym typeface="Times New Roman"/>
              </a:rPr>
              <a:t>Useful for GRE </a:t>
            </a:r>
          </a:p>
        </p:txBody>
      </p:sp>
      <p:pic>
        <p:nvPicPr>
          <p:cNvPr descr="Screen Shot 2016-09-15 at 12.42.58 PM.png" id="409" name="Shape 409"/>
          <p:cNvPicPr preferRelativeResize="0"/>
          <p:nvPr>
            <p:ph idx="1" type="body"/>
          </p:nvPr>
        </p:nvPicPr>
        <p:blipFill rotWithShape="1">
          <a:blip r:embed="rId3">
            <a:alphaModFix/>
          </a:blip>
          <a:srcRect b="-39436" l="0" r="0" t="-39435"/>
          <a:stretch/>
        </p:blipFill>
        <p:spPr>
          <a:xfrm>
            <a:off x="457200" y="1600200"/>
            <a:ext cx="8229600" cy="452596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3" name="Shape 413"/>
        <p:cNvGrpSpPr/>
        <p:nvPr/>
      </p:nvGrpSpPr>
      <p:grpSpPr>
        <a:xfrm>
          <a:off x="0" y="0"/>
          <a:ext cx="0" cy="0"/>
          <a:chOff x="0" y="0"/>
          <a:chExt cx="0" cy="0"/>
        </a:xfrm>
      </p:grpSpPr>
      <p:sp>
        <p:nvSpPr>
          <p:cNvPr id="414" name="Shape 414"/>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a:t>Spin</a:t>
            </a:r>
          </a:p>
        </p:txBody>
      </p:sp>
      <p:sp>
        <p:nvSpPr>
          <p:cNvPr id="415" name="Shape 415"/>
          <p:cNvSpPr txBox="1"/>
          <p:nvPr>
            <p:ph idx="1" type="body"/>
          </p:nvPr>
        </p:nvSpPr>
        <p:spPr>
          <a:xfrm>
            <a:off x="457200" y="1600200"/>
            <a:ext cx="8229600" cy="4526100"/>
          </a:xfrm>
          <a:prstGeom prst="rect">
            <a:avLst/>
          </a:prstGeom>
        </p:spPr>
        <p:txBody>
          <a:bodyPr anchorCtr="0" anchor="t" bIns="91425" lIns="91425" rIns="91425" tIns="91425">
            <a:noAutofit/>
          </a:bodyPr>
          <a:lstStyle/>
          <a:p>
            <a:pPr lvl="0">
              <a:spcBef>
                <a:spcPts val="0"/>
              </a:spcBef>
              <a:buNone/>
            </a:pPr>
            <a:r>
              <a:rPr lang="en-US" sz="2400"/>
              <a:t>Spin is a characteristic of a particle, and doesn’t change!</a:t>
            </a:r>
          </a:p>
          <a:p>
            <a:pPr lvl="0">
              <a:spcBef>
                <a:spcPts val="0"/>
              </a:spcBef>
              <a:buNone/>
            </a:pPr>
            <a:r>
              <a:t/>
            </a:r>
            <a:endParaRPr sz="1000"/>
          </a:p>
          <a:p>
            <a:pPr lvl="0">
              <a:spcBef>
                <a:spcPts val="0"/>
              </a:spcBef>
              <a:buNone/>
            </a:pPr>
            <a:r>
              <a:rPr lang="en-US" sz="2400"/>
              <a:t>Spin operators obey same commutation relations as angular momentum operators.</a:t>
            </a:r>
          </a:p>
          <a:p>
            <a:pPr lvl="0">
              <a:spcBef>
                <a:spcPts val="0"/>
              </a:spcBef>
              <a:buNone/>
            </a:pPr>
            <a:r>
              <a:t/>
            </a:r>
            <a:endParaRPr sz="1000"/>
          </a:p>
          <a:p>
            <a:pPr lvl="0">
              <a:spcBef>
                <a:spcPts val="0"/>
              </a:spcBef>
              <a:buNone/>
            </a:pPr>
            <a:r>
              <a:rPr lang="en-US" sz="2400"/>
              <a:t>Spin can either be an integer or half-integer.</a:t>
            </a:r>
          </a:p>
          <a:p>
            <a:pPr lvl="0">
              <a:spcBef>
                <a:spcPts val="0"/>
              </a:spcBef>
              <a:buNone/>
            </a:pPr>
            <a:r>
              <a:rPr lang="en-US" sz="2400"/>
              <a:t>	For GRE, only really need to know spin-½</a:t>
            </a:r>
          </a:p>
          <a:p>
            <a:pPr lvl="0">
              <a:spcBef>
                <a:spcPts val="0"/>
              </a:spcBef>
              <a:buNone/>
            </a:pPr>
            <a:r>
              <a:t/>
            </a:r>
            <a:endParaRPr sz="1000"/>
          </a:p>
          <a:p>
            <a:pPr lvl="0">
              <a:spcBef>
                <a:spcPts val="0"/>
              </a:spcBef>
              <a:buNone/>
            </a:pPr>
            <a:r>
              <a:rPr lang="en-US" sz="2400"/>
              <a:t>Adding spins is not trivial:</a:t>
            </a:r>
          </a:p>
          <a:p>
            <a:pPr lvl="0">
              <a:spcBef>
                <a:spcPts val="0"/>
              </a:spcBef>
              <a:buNone/>
            </a:pPr>
            <a:r>
              <a:rPr lang="en-US" sz="2400"/>
              <a:t>For system of two particles (spin s and spin s’)</a:t>
            </a:r>
          </a:p>
        </p:txBody>
      </p:sp>
      <p:pic>
        <p:nvPicPr>
          <p:cNvPr id="416" name="Shape 416"/>
          <p:cNvPicPr preferRelativeResize="0"/>
          <p:nvPr/>
        </p:nvPicPr>
        <p:blipFill>
          <a:blip r:embed="rId3">
            <a:alphaModFix/>
          </a:blip>
          <a:stretch>
            <a:fillRect/>
          </a:stretch>
        </p:blipFill>
        <p:spPr>
          <a:xfrm>
            <a:off x="888525" y="5631887"/>
            <a:ext cx="7105650" cy="5238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0" name="Shape 420"/>
        <p:cNvGrpSpPr/>
        <p:nvPr/>
      </p:nvGrpSpPr>
      <p:grpSpPr>
        <a:xfrm>
          <a:off x="0" y="0"/>
          <a:ext cx="0" cy="0"/>
          <a:chOff x="0" y="0"/>
          <a:chExt cx="0" cy="0"/>
        </a:xfrm>
      </p:grpSpPr>
      <p:sp>
        <p:nvSpPr>
          <p:cNvPr id="421" name="Shape 421"/>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a:t>Spin-1/2</a:t>
            </a:r>
          </a:p>
        </p:txBody>
      </p:sp>
      <p:pic>
        <p:nvPicPr>
          <p:cNvPr id="422" name="Shape 422"/>
          <p:cNvPicPr preferRelativeResize="0"/>
          <p:nvPr/>
        </p:nvPicPr>
        <p:blipFill>
          <a:blip r:embed="rId3">
            <a:alphaModFix/>
          </a:blip>
          <a:stretch>
            <a:fillRect/>
          </a:stretch>
        </p:blipFill>
        <p:spPr>
          <a:xfrm>
            <a:off x="1321644" y="1631925"/>
            <a:ext cx="6500702" cy="1132047"/>
          </a:xfrm>
          <a:prstGeom prst="rect">
            <a:avLst/>
          </a:prstGeom>
          <a:noFill/>
          <a:ln>
            <a:noFill/>
          </a:ln>
        </p:spPr>
      </p:pic>
      <p:pic>
        <p:nvPicPr>
          <p:cNvPr id="423" name="Shape 423"/>
          <p:cNvPicPr preferRelativeResize="0"/>
          <p:nvPr/>
        </p:nvPicPr>
        <p:blipFill>
          <a:blip r:embed="rId4">
            <a:alphaModFix/>
          </a:blip>
          <a:stretch>
            <a:fillRect/>
          </a:stretch>
        </p:blipFill>
        <p:spPr>
          <a:xfrm>
            <a:off x="544275" y="2896117"/>
            <a:ext cx="7958644" cy="1140623"/>
          </a:xfrm>
          <a:prstGeom prst="rect">
            <a:avLst/>
          </a:prstGeom>
          <a:noFill/>
          <a:ln>
            <a:noFill/>
          </a:ln>
        </p:spPr>
      </p:pic>
      <p:pic>
        <p:nvPicPr>
          <p:cNvPr id="424" name="Shape 424"/>
          <p:cNvPicPr preferRelativeResize="0"/>
          <p:nvPr/>
        </p:nvPicPr>
        <p:blipFill>
          <a:blip r:embed="rId5">
            <a:alphaModFix/>
          </a:blip>
          <a:stretch>
            <a:fillRect/>
          </a:stretch>
        </p:blipFill>
        <p:spPr>
          <a:xfrm>
            <a:off x="621274" y="4417132"/>
            <a:ext cx="2998646" cy="1432194"/>
          </a:xfrm>
          <a:prstGeom prst="rect">
            <a:avLst/>
          </a:prstGeom>
          <a:noFill/>
          <a:ln>
            <a:noFill/>
          </a:ln>
        </p:spPr>
      </p:pic>
      <p:pic>
        <p:nvPicPr>
          <p:cNvPr id="425" name="Shape 425"/>
          <p:cNvPicPr preferRelativeResize="0"/>
          <p:nvPr/>
        </p:nvPicPr>
        <p:blipFill>
          <a:blip r:embed="rId6">
            <a:alphaModFix/>
          </a:blip>
          <a:stretch>
            <a:fillRect/>
          </a:stretch>
        </p:blipFill>
        <p:spPr>
          <a:xfrm>
            <a:off x="4248503" y="4289374"/>
            <a:ext cx="4438295" cy="17753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title"/>
          </p:nvPr>
        </p:nvSpPr>
        <p:spPr>
          <a:xfrm>
            <a:off x="628650" y="365125"/>
            <a:ext cx="7886700"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3200" u="none" cap="none" strike="noStrike">
                <a:solidFill>
                  <a:schemeClr val="dk1"/>
                </a:solidFill>
                <a:latin typeface="Calibri"/>
                <a:ea typeface="Calibri"/>
                <a:cs typeface="Calibri"/>
                <a:sym typeface="Calibri"/>
              </a:rPr>
              <a:t>If a function f(x) operated on by operator returns c*f(x), then f(x) is an eigenfunction of that operator, with eigenvalue c.</a:t>
            </a:r>
            <a:br>
              <a:rPr b="0" i="0" lang="en-US" sz="3200" u="none" cap="none" strike="noStrike">
                <a:solidFill>
                  <a:schemeClr val="dk1"/>
                </a:solidFill>
                <a:latin typeface="Calibri"/>
                <a:ea typeface="Calibri"/>
                <a:cs typeface="Calibri"/>
                <a:sym typeface="Calibri"/>
              </a:rPr>
            </a:br>
          </a:p>
        </p:txBody>
      </p:sp>
      <p:pic>
        <p:nvPicPr>
          <p:cNvPr id="218" name="Shape 218"/>
          <p:cNvPicPr preferRelativeResize="0"/>
          <p:nvPr/>
        </p:nvPicPr>
        <p:blipFill>
          <a:blip r:embed="rId3">
            <a:alphaModFix/>
          </a:blip>
          <a:stretch>
            <a:fillRect/>
          </a:stretch>
        </p:blipFill>
        <p:spPr>
          <a:xfrm>
            <a:off x="795337" y="2801025"/>
            <a:ext cx="7553325" cy="3352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9" name="Shape 429"/>
        <p:cNvGrpSpPr/>
        <p:nvPr/>
      </p:nvGrpSpPr>
      <p:grpSpPr>
        <a:xfrm>
          <a:off x="0" y="0"/>
          <a:ext cx="0" cy="0"/>
          <a:chOff x="0" y="0"/>
          <a:chExt cx="0" cy="0"/>
        </a:xfrm>
      </p:grpSpPr>
      <p:sp>
        <p:nvSpPr>
          <p:cNvPr id="430" name="Shape 430"/>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a:t>Spin and the wavefunction</a:t>
            </a:r>
          </a:p>
        </p:txBody>
      </p:sp>
      <p:sp>
        <p:nvSpPr>
          <p:cNvPr id="431" name="Shape 431"/>
          <p:cNvSpPr txBox="1"/>
          <p:nvPr>
            <p:ph idx="1" type="body"/>
          </p:nvPr>
        </p:nvSpPr>
        <p:spPr>
          <a:xfrm>
            <a:off x="457200" y="1306275"/>
            <a:ext cx="8229600" cy="4820100"/>
          </a:xfrm>
          <a:prstGeom prst="rect">
            <a:avLst/>
          </a:prstGeom>
        </p:spPr>
        <p:txBody>
          <a:bodyPr anchorCtr="0" anchor="t" bIns="91425" lIns="91425" rIns="91425" tIns="91425">
            <a:noAutofit/>
          </a:bodyPr>
          <a:lstStyle/>
          <a:p>
            <a:pPr indent="-228600" lvl="0" marL="457200" rtl="0">
              <a:spcBef>
                <a:spcPts val="0"/>
              </a:spcBef>
            </a:pPr>
            <a:r>
              <a:rPr lang="en-US"/>
              <a:t>Can think of total wavefunction as a product of a spatial wavefunction and a spin wavefunction</a:t>
            </a:r>
          </a:p>
          <a:p>
            <a:pPr indent="-228600" lvl="0" marL="457200" rtl="0">
              <a:spcBef>
                <a:spcPts val="0"/>
              </a:spcBef>
            </a:pPr>
            <a:r>
              <a:rPr lang="en-US"/>
              <a:t>Spin operators always commute with spatial operators</a:t>
            </a:r>
          </a:p>
          <a:p>
            <a:pPr indent="-228600" lvl="0" marL="457200" rtl="0">
              <a:spcBef>
                <a:spcPts val="0"/>
              </a:spcBef>
            </a:pPr>
            <a:r>
              <a:rPr lang="en-US"/>
              <a:t>If particle has spin-0, it only has a spatial wavefuntion</a:t>
            </a:r>
          </a:p>
          <a:p>
            <a:pPr indent="0" lvl="0" marL="0">
              <a:spcBef>
                <a:spcPts val="0"/>
              </a:spcBef>
              <a:buNone/>
            </a:pPr>
            <a:r>
              <a:rPr lang="en-US"/>
              <a:t>Note: the Hamiltonian can act on both the spin and spatial wavefunctions!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5" name="Shape 435"/>
        <p:cNvGrpSpPr/>
        <p:nvPr/>
      </p:nvGrpSpPr>
      <p:grpSpPr>
        <a:xfrm>
          <a:off x="0" y="0"/>
          <a:ext cx="0" cy="0"/>
          <a:chOff x="0" y="0"/>
          <a:chExt cx="0" cy="0"/>
        </a:xfrm>
      </p:grpSpPr>
      <p:sp>
        <p:nvSpPr>
          <p:cNvPr id="436" name="Shape 436"/>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a:t>Bosons and fermions</a:t>
            </a:r>
          </a:p>
        </p:txBody>
      </p:sp>
      <p:sp>
        <p:nvSpPr>
          <p:cNvPr id="437" name="Shape 437"/>
          <p:cNvSpPr txBox="1"/>
          <p:nvPr>
            <p:ph idx="1" type="body"/>
          </p:nvPr>
        </p:nvSpPr>
        <p:spPr>
          <a:xfrm>
            <a:off x="457200" y="3135075"/>
            <a:ext cx="8229600" cy="2991300"/>
          </a:xfrm>
          <a:prstGeom prst="rect">
            <a:avLst/>
          </a:prstGeom>
        </p:spPr>
        <p:txBody>
          <a:bodyPr anchorCtr="0" anchor="t" bIns="91425" lIns="91425" rIns="91425" tIns="91425">
            <a:noAutofit/>
          </a:bodyPr>
          <a:lstStyle/>
          <a:p>
            <a:pPr indent="0" lvl="0" marL="0">
              <a:spcBef>
                <a:spcPts val="0"/>
              </a:spcBef>
              <a:buNone/>
            </a:pPr>
            <a:r>
              <a:rPr lang="en-US" sz="2400"/>
              <a:t>Pauli exclusion principle:</a:t>
            </a:r>
          </a:p>
          <a:p>
            <a:pPr indent="-381000" lvl="0" marL="457200">
              <a:spcBef>
                <a:spcPts val="0"/>
              </a:spcBef>
              <a:buSzPct val="100000"/>
            </a:pPr>
            <a:r>
              <a:rPr lang="en-US" sz="2400"/>
              <a:t>no 2 identical fermions can occupy the same quantum state</a:t>
            </a:r>
          </a:p>
          <a:p>
            <a:pPr indent="0" lvl="0" marL="0">
              <a:spcBef>
                <a:spcPts val="0"/>
              </a:spcBef>
              <a:buNone/>
            </a:pPr>
            <a:r>
              <a:rPr lang="en-US" sz="2400"/>
              <a:t>For identical particles…</a:t>
            </a:r>
          </a:p>
          <a:p>
            <a:pPr indent="-381000" lvl="0" marL="457200">
              <a:spcBef>
                <a:spcPts val="0"/>
              </a:spcBef>
              <a:buSzPct val="100000"/>
            </a:pPr>
            <a:r>
              <a:rPr lang="en-US" sz="2400"/>
              <a:t>symmetric wavefunctions:</a:t>
            </a:r>
          </a:p>
          <a:p>
            <a:pPr indent="-381000" lvl="0" marL="457200">
              <a:spcBef>
                <a:spcPts val="0"/>
              </a:spcBef>
              <a:buSzPct val="100000"/>
            </a:pPr>
            <a:r>
              <a:rPr lang="en-US" sz="2400"/>
              <a:t>antisymmetric wavefunctions:</a:t>
            </a:r>
          </a:p>
        </p:txBody>
      </p:sp>
      <p:pic>
        <p:nvPicPr>
          <p:cNvPr id="438" name="Shape 438"/>
          <p:cNvPicPr preferRelativeResize="0"/>
          <p:nvPr/>
        </p:nvPicPr>
        <p:blipFill>
          <a:blip r:embed="rId3">
            <a:alphaModFix/>
          </a:blip>
          <a:stretch>
            <a:fillRect/>
          </a:stretch>
        </p:blipFill>
        <p:spPr>
          <a:xfrm>
            <a:off x="379050" y="1320275"/>
            <a:ext cx="8572500" cy="1638300"/>
          </a:xfrm>
          <a:prstGeom prst="rect">
            <a:avLst/>
          </a:prstGeom>
          <a:noFill/>
          <a:ln>
            <a:noFill/>
          </a:ln>
        </p:spPr>
      </p:pic>
      <p:pic>
        <p:nvPicPr>
          <p:cNvPr id="439" name="Shape 439"/>
          <p:cNvPicPr preferRelativeResize="0"/>
          <p:nvPr/>
        </p:nvPicPr>
        <p:blipFill>
          <a:blip r:embed="rId4">
            <a:alphaModFix/>
          </a:blip>
          <a:stretch>
            <a:fillRect/>
          </a:stretch>
        </p:blipFill>
        <p:spPr>
          <a:xfrm>
            <a:off x="4479275" y="4584450"/>
            <a:ext cx="2990850" cy="457200"/>
          </a:xfrm>
          <a:prstGeom prst="rect">
            <a:avLst/>
          </a:prstGeom>
          <a:noFill/>
          <a:ln>
            <a:noFill/>
          </a:ln>
        </p:spPr>
      </p:pic>
      <p:pic>
        <p:nvPicPr>
          <p:cNvPr id="440" name="Shape 440"/>
          <p:cNvPicPr preferRelativeResize="0"/>
          <p:nvPr/>
        </p:nvPicPr>
        <p:blipFill>
          <a:blip r:embed="rId5">
            <a:alphaModFix/>
          </a:blip>
          <a:stretch>
            <a:fillRect/>
          </a:stretch>
        </p:blipFill>
        <p:spPr>
          <a:xfrm>
            <a:off x="4904887" y="5041650"/>
            <a:ext cx="3190875" cy="419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4" name="Shape 444"/>
        <p:cNvGrpSpPr/>
        <p:nvPr/>
      </p:nvGrpSpPr>
      <p:grpSpPr>
        <a:xfrm>
          <a:off x="0" y="0"/>
          <a:ext cx="0" cy="0"/>
          <a:chOff x="0" y="0"/>
          <a:chExt cx="0" cy="0"/>
        </a:xfrm>
      </p:grpSpPr>
      <p:sp>
        <p:nvSpPr>
          <p:cNvPr id="445" name="Shape 445"/>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a:t>Approximation Methods in QM</a:t>
            </a:r>
          </a:p>
        </p:txBody>
      </p:sp>
      <p:sp>
        <p:nvSpPr>
          <p:cNvPr id="446" name="Shape 446"/>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0" lvl="0" marL="0" rtl="0">
              <a:spcBef>
                <a:spcPts val="0"/>
              </a:spcBef>
              <a:buNone/>
            </a:pPr>
            <a:r>
              <a:rPr lang="en-US" sz="2400"/>
              <a:t>Variation principle</a:t>
            </a:r>
          </a:p>
          <a:p>
            <a:pPr indent="-381000" lvl="0" marL="457200" rtl="0">
              <a:spcBef>
                <a:spcPts val="0"/>
              </a:spcBef>
              <a:buSzPct val="100000"/>
            </a:pPr>
            <a:r>
              <a:rPr lang="en-US" sz="2400"/>
              <a:t>Approx. ground state E of system when Hamiltonian known</a:t>
            </a:r>
          </a:p>
          <a:p>
            <a:pPr indent="-381000" lvl="0" marL="457200" rtl="0">
              <a:spcBef>
                <a:spcPts val="0"/>
              </a:spcBef>
              <a:buSzPct val="100000"/>
            </a:pPr>
            <a:r>
              <a:rPr lang="en-US" sz="2400"/>
              <a:t>For a normalized wavefunction:</a:t>
            </a:r>
          </a:p>
          <a:p>
            <a:pPr indent="-381000" lvl="0" marL="457200" rtl="0">
              <a:spcBef>
                <a:spcPts val="0"/>
              </a:spcBef>
              <a:buSzPct val="100000"/>
            </a:pPr>
            <a:r>
              <a:rPr lang="en-US" sz="2400"/>
              <a:t>Use trial wavefunction with adjustable parameter, calculate     and minimize with respect to parameter</a:t>
            </a:r>
          </a:p>
          <a:p>
            <a:pPr indent="0" lvl="0" marL="0" rtl="0">
              <a:spcBef>
                <a:spcPts val="0"/>
              </a:spcBef>
              <a:buNone/>
            </a:pPr>
            <a:r>
              <a:rPr lang="en-US" sz="2400"/>
              <a:t>Adiabatic theorem</a:t>
            </a:r>
          </a:p>
          <a:p>
            <a:pPr indent="-381000" lvl="0" marL="457200" rtl="0">
              <a:spcBef>
                <a:spcPts val="0"/>
              </a:spcBef>
              <a:buSzPct val="100000"/>
            </a:pPr>
            <a:r>
              <a:rPr lang="en-US" sz="2400"/>
              <a:t>For particle in nth eigenstate of H, if H is slowly changed to H’, then particle will end up in the corresponding eigenstate</a:t>
            </a:r>
          </a:p>
          <a:p>
            <a:pPr indent="0" lvl="0" marL="0">
              <a:spcBef>
                <a:spcPts val="0"/>
              </a:spcBef>
              <a:buNone/>
            </a:pPr>
            <a:r>
              <a:rPr lang="en-US" sz="2400"/>
              <a:t>Note: will not have to apply variation principle on GRE!!</a:t>
            </a:r>
          </a:p>
        </p:txBody>
      </p:sp>
      <p:pic>
        <p:nvPicPr>
          <p:cNvPr id="447" name="Shape 447"/>
          <p:cNvPicPr preferRelativeResize="0"/>
          <p:nvPr/>
        </p:nvPicPr>
        <p:blipFill>
          <a:blip r:embed="rId3">
            <a:alphaModFix/>
          </a:blip>
          <a:stretch>
            <a:fillRect/>
          </a:stretch>
        </p:blipFill>
        <p:spPr>
          <a:xfrm>
            <a:off x="4952450" y="2564274"/>
            <a:ext cx="1840250" cy="5159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1" name="Shape 451"/>
        <p:cNvGrpSpPr/>
        <p:nvPr/>
      </p:nvGrpSpPr>
      <p:grpSpPr>
        <a:xfrm>
          <a:off x="0" y="0"/>
          <a:ext cx="0" cy="0"/>
          <a:chOff x="0" y="0"/>
          <a:chExt cx="0" cy="0"/>
        </a:xfrm>
      </p:grpSpPr>
      <p:sp>
        <p:nvSpPr>
          <p:cNvPr id="452" name="Shape 452"/>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sz="3600">
                <a:latin typeface="Arial"/>
                <a:ea typeface="Arial"/>
                <a:cs typeface="Arial"/>
                <a:sym typeface="Arial"/>
              </a:rPr>
              <a:t>Time-independent perturbation theory</a:t>
            </a:r>
          </a:p>
        </p:txBody>
      </p:sp>
      <p:sp>
        <p:nvSpPr>
          <p:cNvPr id="453" name="Shape 453"/>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381000" lvl="0" marL="457200" rtl="0">
              <a:lnSpc>
                <a:spcPct val="90000"/>
              </a:lnSpc>
              <a:spcBef>
                <a:spcPts val="1000"/>
              </a:spcBef>
              <a:buSzPct val="100000"/>
            </a:pPr>
            <a:r>
              <a:rPr lang="en-US" sz="2400"/>
              <a:t>.            , know energies and eigenfunctions of H0, so can compute corrections</a:t>
            </a:r>
          </a:p>
          <a:p>
            <a:pPr indent="-381000" lvl="0" marL="457200" rtl="0">
              <a:lnSpc>
                <a:spcPct val="90000"/>
              </a:lnSpc>
              <a:spcBef>
                <a:spcPts val="1000"/>
              </a:spcBef>
              <a:buSzPct val="100000"/>
            </a:pPr>
            <a:r>
              <a:rPr lang="en-US" sz="2400"/>
              <a:t>First-order:</a:t>
            </a:r>
          </a:p>
          <a:p>
            <a:pPr indent="0" lvl="0" marL="0" rtl="0">
              <a:lnSpc>
                <a:spcPct val="90000"/>
              </a:lnSpc>
              <a:spcBef>
                <a:spcPts val="1000"/>
              </a:spcBef>
              <a:buNone/>
            </a:pPr>
            <a:r>
              <a:t/>
            </a:r>
            <a:endParaRPr sz="1000"/>
          </a:p>
          <a:p>
            <a:pPr indent="-381000" lvl="0" marL="457200" rtl="0">
              <a:lnSpc>
                <a:spcPct val="90000"/>
              </a:lnSpc>
              <a:spcBef>
                <a:spcPts val="1000"/>
              </a:spcBef>
              <a:buSzPct val="100000"/>
            </a:pPr>
            <a:r>
              <a:rPr lang="en-US" sz="2400"/>
              <a:t>Second-order:</a:t>
            </a:r>
          </a:p>
          <a:p>
            <a:pPr indent="0" lvl="0" marL="0" rtl="0">
              <a:lnSpc>
                <a:spcPct val="90000"/>
              </a:lnSpc>
              <a:spcBef>
                <a:spcPts val="1000"/>
              </a:spcBef>
              <a:buNone/>
            </a:pPr>
            <a:r>
              <a:t/>
            </a:r>
            <a:endParaRPr sz="1800"/>
          </a:p>
          <a:p>
            <a:pPr indent="-381000" lvl="1" marL="914400" rtl="0">
              <a:lnSpc>
                <a:spcPct val="90000"/>
              </a:lnSpc>
              <a:spcBef>
                <a:spcPts val="1000"/>
              </a:spcBef>
              <a:buSzPct val="100000"/>
            </a:pPr>
            <a:r>
              <a:rPr lang="en-US" sz="2400"/>
              <a:t>If there is a degeneracy, denominator = 0</a:t>
            </a:r>
          </a:p>
          <a:p>
            <a:pPr indent="-381000" lvl="1" marL="914400" rtl="0">
              <a:lnSpc>
                <a:spcPct val="90000"/>
              </a:lnSpc>
              <a:spcBef>
                <a:spcPts val="1000"/>
              </a:spcBef>
              <a:buSzPct val="100000"/>
            </a:pPr>
            <a:r>
              <a:rPr lang="en-US" sz="2400"/>
              <a:t>Diagonalize the perturbation in the subspace of degenerate states!</a:t>
            </a:r>
          </a:p>
        </p:txBody>
      </p:sp>
      <p:pic>
        <p:nvPicPr>
          <p:cNvPr id="454" name="Shape 454"/>
          <p:cNvPicPr preferRelativeResize="0"/>
          <p:nvPr/>
        </p:nvPicPr>
        <p:blipFill>
          <a:blip r:embed="rId3">
            <a:alphaModFix/>
          </a:blip>
          <a:stretch>
            <a:fillRect/>
          </a:stretch>
        </p:blipFill>
        <p:spPr>
          <a:xfrm>
            <a:off x="970975" y="1820275"/>
            <a:ext cx="857250" cy="381000"/>
          </a:xfrm>
          <a:prstGeom prst="rect">
            <a:avLst/>
          </a:prstGeom>
          <a:noFill/>
          <a:ln>
            <a:noFill/>
          </a:ln>
        </p:spPr>
      </p:pic>
      <p:pic>
        <p:nvPicPr>
          <p:cNvPr id="455" name="Shape 455"/>
          <p:cNvPicPr preferRelativeResize="0"/>
          <p:nvPr/>
        </p:nvPicPr>
        <p:blipFill>
          <a:blip r:embed="rId4">
            <a:alphaModFix/>
          </a:blip>
          <a:stretch>
            <a:fillRect/>
          </a:stretch>
        </p:blipFill>
        <p:spPr>
          <a:xfrm>
            <a:off x="3056350" y="1179699"/>
            <a:ext cx="3176474" cy="640575"/>
          </a:xfrm>
          <a:prstGeom prst="rect">
            <a:avLst/>
          </a:prstGeom>
          <a:noFill/>
          <a:ln>
            <a:noFill/>
          </a:ln>
        </p:spPr>
      </p:pic>
      <p:pic>
        <p:nvPicPr>
          <p:cNvPr id="456" name="Shape 456"/>
          <p:cNvPicPr preferRelativeResize="0"/>
          <p:nvPr/>
        </p:nvPicPr>
        <p:blipFill>
          <a:blip r:embed="rId5">
            <a:alphaModFix/>
          </a:blip>
          <a:stretch>
            <a:fillRect/>
          </a:stretch>
        </p:blipFill>
        <p:spPr>
          <a:xfrm>
            <a:off x="2704700" y="2537662"/>
            <a:ext cx="4381500" cy="638175"/>
          </a:xfrm>
          <a:prstGeom prst="rect">
            <a:avLst/>
          </a:prstGeom>
          <a:noFill/>
          <a:ln>
            <a:noFill/>
          </a:ln>
        </p:spPr>
      </p:pic>
      <p:pic>
        <p:nvPicPr>
          <p:cNvPr id="457" name="Shape 457"/>
          <p:cNvPicPr preferRelativeResize="0"/>
          <p:nvPr/>
        </p:nvPicPr>
        <p:blipFill>
          <a:blip r:embed="rId6">
            <a:alphaModFix/>
          </a:blip>
          <a:stretch>
            <a:fillRect/>
          </a:stretch>
        </p:blipFill>
        <p:spPr>
          <a:xfrm>
            <a:off x="396425" y="5447237"/>
            <a:ext cx="8496300" cy="1095375"/>
          </a:xfrm>
          <a:prstGeom prst="rect">
            <a:avLst/>
          </a:prstGeom>
          <a:noFill/>
          <a:ln>
            <a:noFill/>
          </a:ln>
        </p:spPr>
      </p:pic>
      <p:pic>
        <p:nvPicPr>
          <p:cNvPr id="458" name="Shape 458"/>
          <p:cNvPicPr preferRelativeResize="0"/>
          <p:nvPr/>
        </p:nvPicPr>
        <p:blipFill>
          <a:blip r:embed="rId7">
            <a:alphaModFix/>
          </a:blip>
          <a:stretch>
            <a:fillRect/>
          </a:stretch>
        </p:blipFill>
        <p:spPr>
          <a:xfrm>
            <a:off x="2932125" y="3325130"/>
            <a:ext cx="4381499" cy="95171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2" name="Shape 462"/>
        <p:cNvGrpSpPr/>
        <p:nvPr/>
      </p:nvGrpSpPr>
      <p:grpSpPr>
        <a:xfrm>
          <a:off x="0" y="0"/>
          <a:ext cx="0" cy="0"/>
          <a:chOff x="0" y="0"/>
          <a:chExt cx="0" cy="0"/>
        </a:xfrm>
      </p:grpSpPr>
      <p:sp>
        <p:nvSpPr>
          <p:cNvPr id="463" name="Shape 463"/>
          <p:cNvSpPr txBox="1"/>
          <p:nvPr>
            <p:ph type="title"/>
          </p:nvPr>
        </p:nvSpPr>
        <p:spPr>
          <a:xfrm>
            <a:off x="457200" y="274637"/>
            <a:ext cx="8229600" cy="1143000"/>
          </a:xfrm>
          <a:prstGeom prst="rect">
            <a:avLst/>
          </a:prstGeom>
        </p:spPr>
        <p:txBody>
          <a:bodyPr anchorCtr="0" anchor="ctr" bIns="91425" lIns="91425" rIns="91425" tIns="91425">
            <a:noAutofit/>
          </a:bodyPr>
          <a:lstStyle/>
          <a:p>
            <a:pPr lvl="0" algn="l">
              <a:spcBef>
                <a:spcPts val="0"/>
              </a:spcBef>
              <a:buNone/>
            </a:pPr>
            <a:r>
              <a:rPr lang="en-US" sz="2800">
                <a:latin typeface="Arial"/>
                <a:ea typeface="Arial"/>
                <a:cs typeface="Arial"/>
                <a:sym typeface="Arial"/>
              </a:rPr>
              <a:t>Atomic Review</a:t>
            </a:r>
          </a:p>
        </p:txBody>
      </p:sp>
      <p:sp>
        <p:nvSpPr>
          <p:cNvPr id="464" name="Shape 464"/>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0" lvl="0" marL="0">
              <a:lnSpc>
                <a:spcPct val="115000"/>
              </a:lnSpc>
              <a:spcBef>
                <a:spcPts val="0"/>
              </a:spcBef>
              <a:spcAft>
                <a:spcPts val="1600"/>
              </a:spcAft>
              <a:buNone/>
            </a:pPr>
            <a:r>
              <a:rPr lang="en-US" sz="1800">
                <a:solidFill>
                  <a:srgbClr val="000000"/>
                </a:solidFill>
                <a:latin typeface="Arial"/>
                <a:ea typeface="Arial"/>
                <a:cs typeface="Arial"/>
                <a:sym typeface="Arial"/>
              </a:rPr>
              <a:t>Bohr Model</a:t>
            </a:r>
          </a:p>
          <a:p>
            <a:pPr indent="-317500" lvl="1" marL="914400">
              <a:lnSpc>
                <a:spcPct val="115000"/>
              </a:lnSpc>
              <a:spcBef>
                <a:spcPts val="0"/>
              </a:spcBef>
              <a:spcAft>
                <a:spcPts val="1600"/>
              </a:spcAft>
              <a:buClr>
                <a:srgbClr val="000000"/>
              </a:buClr>
              <a:buSzPct val="100000"/>
              <a:buFont typeface="Courier New"/>
              <a:buChar char="o"/>
            </a:pPr>
            <a:r>
              <a:rPr lang="en-US" sz="1400">
                <a:solidFill>
                  <a:srgbClr val="000000"/>
                </a:solidFill>
                <a:latin typeface="Arial"/>
                <a:ea typeface="Arial"/>
                <a:cs typeface="Arial"/>
                <a:sym typeface="Arial"/>
              </a:rPr>
              <a:t>Electrons move in </a:t>
            </a:r>
            <a:r>
              <a:rPr i="1" lang="en-US" sz="1400">
                <a:solidFill>
                  <a:srgbClr val="000000"/>
                </a:solidFill>
                <a:latin typeface="Arial"/>
                <a:ea typeface="Arial"/>
                <a:cs typeface="Arial"/>
                <a:sym typeface="Arial"/>
              </a:rPr>
              <a:t>classical </a:t>
            </a:r>
            <a:r>
              <a:rPr lang="en-US" sz="1400">
                <a:solidFill>
                  <a:srgbClr val="000000"/>
                </a:solidFill>
                <a:latin typeface="Arial"/>
                <a:ea typeface="Arial"/>
                <a:cs typeface="Arial"/>
                <a:sym typeface="Arial"/>
              </a:rPr>
              <a:t>circular orbits, called energy shells or energy levels.</a:t>
            </a:r>
          </a:p>
          <a:p>
            <a:pPr indent="-317500" lvl="1" marL="914400">
              <a:lnSpc>
                <a:spcPct val="115000"/>
              </a:lnSpc>
              <a:spcBef>
                <a:spcPts val="0"/>
              </a:spcBef>
              <a:spcAft>
                <a:spcPts val="1600"/>
              </a:spcAft>
              <a:buClr>
                <a:srgbClr val="000000"/>
              </a:buClr>
              <a:buSzPct val="100000"/>
              <a:buFont typeface="Courier New"/>
              <a:buChar char="o"/>
            </a:pPr>
            <a:r>
              <a:rPr lang="en-US" sz="1400">
                <a:solidFill>
                  <a:srgbClr val="000000"/>
                </a:solidFill>
                <a:latin typeface="Arial"/>
                <a:ea typeface="Arial"/>
                <a:cs typeface="Arial"/>
                <a:sym typeface="Arial"/>
              </a:rPr>
              <a:t>Angular Momentum - L=n*ħ where n=1,2,3…</a:t>
            </a:r>
          </a:p>
          <a:p>
            <a:pPr indent="-317500" lvl="1" marL="914400">
              <a:lnSpc>
                <a:spcPct val="115000"/>
              </a:lnSpc>
              <a:spcBef>
                <a:spcPts val="0"/>
              </a:spcBef>
              <a:spcAft>
                <a:spcPts val="1600"/>
              </a:spcAft>
              <a:buClr>
                <a:srgbClr val="000000"/>
              </a:buClr>
              <a:buSzPct val="100000"/>
              <a:buFont typeface="Courier New"/>
              <a:buChar char="o"/>
            </a:pPr>
            <a:r>
              <a:rPr lang="en-US" sz="1400">
                <a:solidFill>
                  <a:srgbClr val="000000"/>
                </a:solidFill>
                <a:latin typeface="Arial"/>
                <a:ea typeface="Arial"/>
                <a:cs typeface="Arial"/>
                <a:sym typeface="Arial"/>
              </a:rPr>
              <a:t>Electrons do not radiate as they move around the nucleus.</a:t>
            </a:r>
          </a:p>
          <a:p>
            <a:pPr indent="-317500" lvl="2" marL="1371600">
              <a:lnSpc>
                <a:spcPct val="115000"/>
              </a:lnSpc>
              <a:spcBef>
                <a:spcPts val="0"/>
              </a:spcBef>
              <a:spcAft>
                <a:spcPts val="1600"/>
              </a:spcAft>
              <a:buClr>
                <a:srgbClr val="000000"/>
              </a:buClr>
              <a:buSzPct val="100000"/>
              <a:buFont typeface="Wingdings"/>
              <a:buChar char="§"/>
            </a:pPr>
            <a:r>
              <a:rPr lang="en-US" sz="1400">
                <a:solidFill>
                  <a:srgbClr val="000000"/>
                </a:solidFill>
                <a:latin typeface="Arial"/>
                <a:ea typeface="Arial"/>
                <a:cs typeface="Arial"/>
                <a:sym typeface="Arial"/>
              </a:rPr>
              <a:t>Classically the electron would radiate and spiral into the proton.</a:t>
            </a:r>
          </a:p>
        </p:txBody>
      </p:sp>
      <p:pic>
        <p:nvPicPr>
          <p:cNvPr descr="Bohr-atom-PAR.png" id="465" name="Shape 465"/>
          <p:cNvPicPr preferRelativeResize="0"/>
          <p:nvPr/>
        </p:nvPicPr>
        <p:blipFill>
          <a:blip r:embed="rId3">
            <a:alphaModFix/>
          </a:blip>
          <a:stretch>
            <a:fillRect/>
          </a:stretch>
        </p:blipFill>
        <p:spPr>
          <a:xfrm>
            <a:off x="4809052" y="3082250"/>
            <a:ext cx="4334950" cy="3775750"/>
          </a:xfrm>
          <a:prstGeom prst="rect">
            <a:avLst/>
          </a:prstGeom>
          <a:noFill/>
          <a:ln>
            <a:noFill/>
          </a:ln>
        </p:spPr>
      </p:pic>
      <p:sp>
        <p:nvSpPr>
          <p:cNvPr id="466" name="Shape 466"/>
          <p:cNvSpPr txBox="1"/>
          <p:nvPr>
            <p:ph idx="1" type="body"/>
          </p:nvPr>
        </p:nvSpPr>
        <p:spPr>
          <a:xfrm>
            <a:off x="457200" y="3131600"/>
            <a:ext cx="8229600" cy="1842600"/>
          </a:xfrm>
          <a:prstGeom prst="rect">
            <a:avLst/>
          </a:prstGeom>
        </p:spPr>
        <p:txBody>
          <a:bodyPr anchorCtr="0" anchor="t" bIns="91425" lIns="91425" rIns="91425" tIns="91425">
            <a:noAutofit/>
          </a:bodyPr>
          <a:lstStyle/>
          <a:p>
            <a:pPr indent="0" lvl="0" marL="0" marR="0" rtl="0" algn="l">
              <a:lnSpc>
                <a:spcPct val="115000"/>
              </a:lnSpc>
              <a:spcBef>
                <a:spcPts val="0"/>
              </a:spcBef>
              <a:spcAft>
                <a:spcPts val="1600"/>
              </a:spcAft>
              <a:buNone/>
            </a:pPr>
            <a:r>
              <a:rPr lang="en-US" sz="1800">
                <a:solidFill>
                  <a:srgbClr val="000000"/>
                </a:solidFill>
                <a:latin typeface="Arial"/>
                <a:ea typeface="Arial"/>
                <a:cs typeface="Arial"/>
                <a:sym typeface="Arial"/>
              </a:rPr>
              <a:t>Angular Momentum</a:t>
            </a:r>
          </a:p>
          <a:p>
            <a:pPr indent="-317500" lvl="0" marL="457200" marR="0" rtl="0" algn="l">
              <a:lnSpc>
                <a:spcPct val="115000"/>
              </a:lnSpc>
              <a:spcBef>
                <a:spcPts val="0"/>
              </a:spcBef>
              <a:spcAft>
                <a:spcPts val="1600"/>
              </a:spcAft>
              <a:buClr>
                <a:srgbClr val="000000"/>
              </a:buClr>
              <a:buSzPct val="100000"/>
              <a:buFont typeface="Arial"/>
            </a:pPr>
            <a:r>
              <a:rPr lang="en-US" sz="1400">
                <a:solidFill>
                  <a:srgbClr val="000000"/>
                </a:solidFill>
                <a:latin typeface="Arial"/>
                <a:ea typeface="Arial"/>
                <a:cs typeface="Arial"/>
                <a:sym typeface="Arial"/>
              </a:rPr>
              <a:t>L=mvr</a:t>
            </a:r>
          </a:p>
        </p:txBody>
      </p:sp>
      <p:pic>
        <p:nvPicPr>
          <p:cNvPr descr="q-20numbers.png" id="467" name="Shape 467"/>
          <p:cNvPicPr preferRelativeResize="0"/>
          <p:nvPr/>
        </p:nvPicPr>
        <p:blipFill>
          <a:blip r:embed="rId4">
            <a:alphaModFix/>
          </a:blip>
          <a:stretch>
            <a:fillRect/>
          </a:stretch>
        </p:blipFill>
        <p:spPr>
          <a:xfrm>
            <a:off x="284662" y="4974187"/>
            <a:ext cx="4524375" cy="14001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1" name="Shape 471"/>
        <p:cNvGrpSpPr/>
        <p:nvPr/>
      </p:nvGrpSpPr>
      <p:grpSpPr>
        <a:xfrm>
          <a:off x="0" y="0"/>
          <a:ext cx="0" cy="0"/>
          <a:chOff x="0" y="0"/>
          <a:chExt cx="0" cy="0"/>
        </a:xfrm>
      </p:grpSpPr>
      <p:sp>
        <p:nvSpPr>
          <p:cNvPr id="472" name="Shape 472"/>
          <p:cNvSpPr txBox="1"/>
          <p:nvPr>
            <p:ph type="title"/>
          </p:nvPr>
        </p:nvSpPr>
        <p:spPr>
          <a:xfrm>
            <a:off x="457200" y="274637"/>
            <a:ext cx="8229600" cy="1143000"/>
          </a:xfrm>
          <a:prstGeom prst="rect">
            <a:avLst/>
          </a:prstGeom>
        </p:spPr>
        <p:txBody>
          <a:bodyPr anchorCtr="0" anchor="ctr" bIns="91425" lIns="91425" rIns="91425" tIns="91425">
            <a:noAutofit/>
          </a:bodyPr>
          <a:lstStyle/>
          <a:p>
            <a:pPr lvl="0" algn="l">
              <a:spcBef>
                <a:spcPts val="0"/>
              </a:spcBef>
              <a:buNone/>
            </a:pPr>
            <a:r>
              <a:rPr lang="en-US" sz="2800">
                <a:latin typeface="Arial"/>
                <a:ea typeface="Arial"/>
                <a:cs typeface="Arial"/>
                <a:sym typeface="Arial"/>
              </a:rPr>
              <a:t>Perturbations to the Hydrogen Atom</a:t>
            </a:r>
          </a:p>
        </p:txBody>
      </p:sp>
      <p:sp>
        <p:nvSpPr>
          <p:cNvPr id="473" name="Shape 473"/>
          <p:cNvSpPr txBox="1"/>
          <p:nvPr>
            <p:ph idx="1" type="body"/>
          </p:nvPr>
        </p:nvSpPr>
        <p:spPr>
          <a:xfrm>
            <a:off x="457200" y="1255450"/>
            <a:ext cx="8229600" cy="4526100"/>
          </a:xfrm>
          <a:prstGeom prst="rect">
            <a:avLst/>
          </a:prstGeom>
        </p:spPr>
        <p:txBody>
          <a:bodyPr anchorCtr="0" anchor="t" bIns="91425" lIns="91425" rIns="91425" tIns="91425">
            <a:noAutofit/>
          </a:bodyPr>
          <a:lstStyle/>
          <a:p>
            <a:pPr indent="0" lvl="0" marL="0">
              <a:lnSpc>
                <a:spcPct val="115000"/>
              </a:lnSpc>
              <a:spcBef>
                <a:spcPts val="0"/>
              </a:spcBef>
              <a:spcAft>
                <a:spcPts val="1600"/>
              </a:spcAft>
              <a:buNone/>
            </a:pPr>
            <a:r>
              <a:rPr lang="en-US" sz="1600">
                <a:solidFill>
                  <a:srgbClr val="000000"/>
                </a:solidFill>
                <a:latin typeface="Arial"/>
                <a:ea typeface="Arial"/>
                <a:cs typeface="Arial"/>
                <a:sym typeface="Arial"/>
              </a:rPr>
              <a:t>Fine Structure</a:t>
            </a:r>
          </a:p>
          <a:p>
            <a:pPr indent="-330200" lvl="1" marL="914400">
              <a:lnSpc>
                <a:spcPct val="115000"/>
              </a:lnSpc>
              <a:spcBef>
                <a:spcPts val="0"/>
              </a:spcBef>
              <a:spcAft>
                <a:spcPts val="1600"/>
              </a:spcAft>
              <a:buClr>
                <a:srgbClr val="000000"/>
              </a:buClr>
              <a:buSzPct val="100000"/>
              <a:buFont typeface="Courier New"/>
              <a:buChar char="o"/>
            </a:pPr>
            <a:r>
              <a:rPr lang="en-US" sz="1600">
                <a:solidFill>
                  <a:srgbClr val="000000"/>
                </a:solidFill>
                <a:latin typeface="Arial"/>
                <a:ea typeface="Arial"/>
                <a:cs typeface="Arial"/>
                <a:sym typeface="Arial"/>
              </a:rPr>
              <a:t>Replacing the electron KE term in the Hamiltonian with the correct relativistic form.</a:t>
            </a:r>
          </a:p>
          <a:p>
            <a:pPr indent="-330200" lvl="1" marL="914400">
              <a:lnSpc>
                <a:spcPct val="115000"/>
              </a:lnSpc>
              <a:spcBef>
                <a:spcPts val="0"/>
              </a:spcBef>
              <a:spcAft>
                <a:spcPts val="1600"/>
              </a:spcAft>
              <a:buClr>
                <a:srgbClr val="000000"/>
              </a:buClr>
              <a:buSzPct val="100000"/>
              <a:buFont typeface="Courier New"/>
              <a:buChar char="o"/>
            </a:pPr>
            <a:r>
              <a:rPr lang="en-US" sz="1600">
                <a:solidFill>
                  <a:srgbClr val="000000"/>
                </a:solidFill>
                <a:latin typeface="Arial"/>
                <a:ea typeface="Arial"/>
                <a:cs typeface="Arial"/>
                <a:sym typeface="Arial"/>
              </a:rPr>
              <a:t>Spin-Orbit coupling between electron’s orbital angular momentum and its spin.</a:t>
            </a:r>
          </a:p>
          <a:p>
            <a:pPr indent="0" lvl="0" marL="0">
              <a:lnSpc>
                <a:spcPct val="115000"/>
              </a:lnSpc>
              <a:spcBef>
                <a:spcPts val="0"/>
              </a:spcBef>
              <a:spcAft>
                <a:spcPts val="1600"/>
              </a:spcAft>
              <a:buNone/>
            </a:pPr>
            <a:r>
              <a:rPr lang="en-US" sz="1600">
                <a:solidFill>
                  <a:srgbClr val="000000"/>
                </a:solidFill>
                <a:latin typeface="Arial"/>
                <a:ea typeface="Arial"/>
                <a:cs typeface="Arial"/>
                <a:sym typeface="Arial"/>
              </a:rPr>
              <a:t>Lamb Shift</a:t>
            </a:r>
          </a:p>
          <a:p>
            <a:pPr indent="-330200" lvl="1" marL="914400">
              <a:lnSpc>
                <a:spcPct val="115000"/>
              </a:lnSpc>
              <a:spcBef>
                <a:spcPts val="0"/>
              </a:spcBef>
              <a:spcAft>
                <a:spcPts val="1600"/>
              </a:spcAft>
              <a:buClr>
                <a:srgbClr val="000000"/>
              </a:buClr>
              <a:buSzPct val="100000"/>
              <a:buFont typeface="Courier New"/>
              <a:buChar char="o"/>
            </a:pPr>
            <a:r>
              <a:rPr lang="en-US" sz="1600">
                <a:solidFill>
                  <a:srgbClr val="000000"/>
                </a:solidFill>
                <a:latin typeface="Arial"/>
                <a:ea typeface="Arial"/>
                <a:cs typeface="Arial"/>
                <a:sym typeface="Arial"/>
              </a:rPr>
              <a:t>Splits the 2s and 2 level with j=½.</a:t>
            </a:r>
          </a:p>
          <a:p>
            <a:pPr indent="0" lvl="0" marL="0" rtl="0">
              <a:lnSpc>
                <a:spcPct val="115000"/>
              </a:lnSpc>
              <a:spcBef>
                <a:spcPts val="0"/>
              </a:spcBef>
              <a:spcAft>
                <a:spcPts val="1600"/>
              </a:spcAft>
              <a:buNone/>
            </a:pPr>
            <a:r>
              <a:rPr lang="en-US" sz="1600">
                <a:solidFill>
                  <a:srgbClr val="000000"/>
                </a:solidFill>
                <a:latin typeface="Arial"/>
                <a:ea typeface="Arial"/>
                <a:cs typeface="Arial"/>
                <a:sym typeface="Arial"/>
              </a:rPr>
              <a:t>Spin-Spin Coupling</a:t>
            </a:r>
          </a:p>
          <a:p>
            <a:pPr indent="-330200" lvl="1" marL="914400" rtl="0">
              <a:lnSpc>
                <a:spcPct val="115000"/>
              </a:lnSpc>
              <a:spcBef>
                <a:spcPts val="0"/>
              </a:spcBef>
              <a:spcAft>
                <a:spcPts val="1600"/>
              </a:spcAft>
              <a:buClr>
                <a:srgbClr val="000000"/>
              </a:buClr>
              <a:buSzPct val="100000"/>
              <a:buFont typeface="Courier New"/>
              <a:buChar char="o"/>
            </a:pPr>
            <a:r>
              <a:rPr lang="en-US" sz="1600">
                <a:solidFill>
                  <a:srgbClr val="000000"/>
                </a:solidFill>
                <a:latin typeface="Arial"/>
                <a:ea typeface="Arial"/>
                <a:cs typeface="Arial"/>
                <a:sym typeface="Arial"/>
              </a:rPr>
              <a:t>Ground state of hydrogen splits.</a:t>
            </a:r>
          </a:p>
          <a:p>
            <a:pPr indent="-330200" lvl="1" marL="914400" rtl="0">
              <a:lnSpc>
                <a:spcPct val="115000"/>
              </a:lnSpc>
              <a:spcBef>
                <a:spcPts val="0"/>
              </a:spcBef>
              <a:spcAft>
                <a:spcPts val="1600"/>
              </a:spcAft>
              <a:buClr>
                <a:srgbClr val="000000"/>
              </a:buClr>
              <a:buSzPct val="100000"/>
              <a:buFont typeface="Courier New"/>
              <a:buChar char="o"/>
            </a:pPr>
            <a:r>
              <a:rPr lang="en-US" sz="1600">
                <a:solidFill>
                  <a:srgbClr val="000000"/>
                </a:solidFill>
                <a:latin typeface="Arial"/>
                <a:ea typeface="Arial"/>
                <a:cs typeface="Arial"/>
                <a:sym typeface="Arial"/>
              </a:rPr>
              <a:t>Depends on spins of e and p.</a:t>
            </a:r>
          </a:p>
          <a:p>
            <a:pPr indent="0" lvl="0" marL="0">
              <a:lnSpc>
                <a:spcPct val="115000"/>
              </a:lnSpc>
              <a:spcBef>
                <a:spcPts val="0"/>
              </a:spcBef>
              <a:spcAft>
                <a:spcPts val="1600"/>
              </a:spcAft>
              <a:buNone/>
            </a:pPr>
            <a:r>
              <a:rPr lang="en-US" sz="1600">
                <a:solidFill>
                  <a:srgbClr val="000000"/>
                </a:solidFill>
                <a:latin typeface="Arial"/>
                <a:ea typeface="Arial"/>
                <a:cs typeface="Arial"/>
                <a:sym typeface="Arial"/>
              </a:rPr>
              <a:t>Useful Calculation Tip</a:t>
            </a:r>
          </a:p>
          <a:p>
            <a:pPr indent="-330200" lvl="1" marL="914400">
              <a:lnSpc>
                <a:spcPct val="115000"/>
              </a:lnSpc>
              <a:spcBef>
                <a:spcPts val="0"/>
              </a:spcBef>
              <a:spcAft>
                <a:spcPts val="1600"/>
              </a:spcAft>
              <a:buClr>
                <a:srgbClr val="000000"/>
              </a:buClr>
              <a:buSzPct val="100000"/>
              <a:buFont typeface="Courier New"/>
              <a:buChar char="o"/>
            </a:pPr>
            <a:r>
              <a:rPr lang="en-US" sz="1600">
                <a:solidFill>
                  <a:srgbClr val="000000"/>
                </a:solidFill>
                <a:latin typeface="Arial"/>
                <a:ea typeface="Arial"/>
                <a:cs typeface="Arial"/>
                <a:sym typeface="Arial"/>
              </a:rPr>
              <a:t>   J²=(</a:t>
            </a:r>
            <a:r>
              <a:rPr b="1" lang="en-US" sz="1600">
                <a:solidFill>
                  <a:srgbClr val="000000"/>
                </a:solidFill>
                <a:latin typeface="Arial"/>
                <a:ea typeface="Arial"/>
                <a:cs typeface="Arial"/>
                <a:sym typeface="Arial"/>
              </a:rPr>
              <a:t>L</a:t>
            </a:r>
            <a:r>
              <a:rPr lang="en-US" sz="1600">
                <a:solidFill>
                  <a:srgbClr val="000000"/>
                </a:solidFill>
                <a:latin typeface="Arial"/>
                <a:ea typeface="Arial"/>
                <a:cs typeface="Arial"/>
                <a:sym typeface="Arial"/>
              </a:rPr>
              <a:t>+</a:t>
            </a:r>
            <a:r>
              <a:rPr b="1" lang="en-US" sz="1600">
                <a:solidFill>
                  <a:srgbClr val="000000"/>
                </a:solidFill>
                <a:latin typeface="Arial"/>
                <a:ea typeface="Arial"/>
                <a:cs typeface="Arial"/>
                <a:sym typeface="Arial"/>
              </a:rPr>
              <a:t>S</a:t>
            </a:r>
            <a:r>
              <a:rPr lang="en-US" sz="1600">
                <a:solidFill>
                  <a:srgbClr val="000000"/>
                </a:solidFill>
                <a:latin typeface="Arial"/>
                <a:ea typeface="Arial"/>
                <a:cs typeface="Arial"/>
                <a:sym typeface="Arial"/>
              </a:rPr>
              <a:t>)²</a:t>
            </a:r>
          </a:p>
          <a:p>
            <a:pPr indent="-330200" lvl="1" marL="914400">
              <a:lnSpc>
                <a:spcPct val="115000"/>
              </a:lnSpc>
              <a:spcBef>
                <a:spcPts val="0"/>
              </a:spcBef>
              <a:spcAft>
                <a:spcPts val="1600"/>
              </a:spcAft>
              <a:buClr>
                <a:srgbClr val="000000"/>
              </a:buClr>
              <a:buSzPct val="100000"/>
              <a:buFont typeface="Courier New"/>
              <a:buChar char="o"/>
            </a:pPr>
            <a:r>
              <a:rPr lang="en-US" sz="1600">
                <a:solidFill>
                  <a:srgbClr val="000000"/>
                </a:solidFill>
                <a:latin typeface="Arial"/>
                <a:ea typeface="Arial"/>
                <a:cs typeface="Arial"/>
                <a:sym typeface="Arial"/>
              </a:rPr>
              <a:t>      =L²+2</a:t>
            </a:r>
            <a:r>
              <a:rPr b="1" lang="en-US" sz="1600">
                <a:solidFill>
                  <a:srgbClr val="000000"/>
                </a:solidFill>
                <a:latin typeface="Arial"/>
                <a:ea typeface="Arial"/>
                <a:cs typeface="Arial"/>
                <a:sym typeface="Arial"/>
              </a:rPr>
              <a:t>L</a:t>
            </a:r>
            <a:r>
              <a:rPr lang="en-US" sz="1600">
                <a:solidFill>
                  <a:srgbClr val="000000"/>
                </a:solidFill>
                <a:latin typeface="Arial"/>
                <a:ea typeface="Arial"/>
                <a:cs typeface="Arial"/>
                <a:sym typeface="Arial"/>
              </a:rPr>
              <a:t>٠</a:t>
            </a:r>
            <a:r>
              <a:rPr b="1" lang="en-US" sz="1600">
                <a:solidFill>
                  <a:srgbClr val="000000"/>
                </a:solidFill>
                <a:latin typeface="Arial"/>
                <a:ea typeface="Arial"/>
                <a:cs typeface="Arial"/>
                <a:sym typeface="Arial"/>
              </a:rPr>
              <a:t>S</a:t>
            </a:r>
            <a:r>
              <a:rPr lang="en-US" sz="1600">
                <a:solidFill>
                  <a:srgbClr val="000000"/>
                </a:solidFill>
                <a:latin typeface="Arial"/>
                <a:ea typeface="Arial"/>
                <a:cs typeface="Arial"/>
                <a:sym typeface="Arial"/>
              </a:rPr>
              <a:t>+S²</a:t>
            </a:r>
          </a:p>
          <a:p>
            <a:pPr indent="-330200" lvl="1" marL="914400">
              <a:lnSpc>
                <a:spcPct val="115000"/>
              </a:lnSpc>
              <a:spcBef>
                <a:spcPts val="0"/>
              </a:spcBef>
              <a:spcAft>
                <a:spcPts val="1600"/>
              </a:spcAft>
              <a:buClr>
                <a:srgbClr val="000000"/>
              </a:buClr>
              <a:buSzPct val="100000"/>
              <a:buFont typeface="Courier New"/>
              <a:buChar char="o"/>
            </a:pPr>
            <a:r>
              <a:rPr b="1" lang="en-US" sz="1600">
                <a:solidFill>
                  <a:srgbClr val="000000"/>
                </a:solidFill>
                <a:latin typeface="Arial"/>
                <a:ea typeface="Arial"/>
                <a:cs typeface="Arial"/>
                <a:sym typeface="Arial"/>
              </a:rPr>
              <a:t>L۰S</a:t>
            </a:r>
            <a:r>
              <a:rPr lang="en-US" sz="1600">
                <a:solidFill>
                  <a:srgbClr val="000000"/>
                </a:solidFill>
                <a:latin typeface="Arial"/>
                <a:ea typeface="Arial"/>
                <a:cs typeface="Arial"/>
                <a:sym typeface="Arial"/>
              </a:rPr>
              <a:t>=½(J²-L²-S²)</a:t>
            </a:r>
          </a:p>
        </p:txBody>
      </p:sp>
      <p:pic>
        <p:nvPicPr>
          <p:cNvPr descr="img2338.png" id="474" name="Shape 474"/>
          <p:cNvPicPr preferRelativeResize="0"/>
          <p:nvPr/>
        </p:nvPicPr>
        <p:blipFill>
          <a:blip r:embed="rId3">
            <a:alphaModFix/>
          </a:blip>
          <a:stretch>
            <a:fillRect/>
          </a:stretch>
        </p:blipFill>
        <p:spPr>
          <a:xfrm>
            <a:off x="4900775" y="3041150"/>
            <a:ext cx="4243224" cy="38168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8" name="Shape 478"/>
        <p:cNvGrpSpPr/>
        <p:nvPr/>
      </p:nvGrpSpPr>
      <p:grpSpPr>
        <a:xfrm>
          <a:off x="0" y="0"/>
          <a:ext cx="0" cy="0"/>
          <a:chOff x="0" y="0"/>
          <a:chExt cx="0" cy="0"/>
        </a:xfrm>
      </p:grpSpPr>
      <p:sp>
        <p:nvSpPr>
          <p:cNvPr id="479" name="Shape 479"/>
          <p:cNvSpPr txBox="1"/>
          <p:nvPr>
            <p:ph type="title"/>
          </p:nvPr>
        </p:nvSpPr>
        <p:spPr>
          <a:xfrm>
            <a:off x="457200" y="274637"/>
            <a:ext cx="8229600" cy="1143000"/>
          </a:xfrm>
          <a:prstGeom prst="rect">
            <a:avLst/>
          </a:prstGeom>
        </p:spPr>
        <p:txBody>
          <a:bodyPr anchorCtr="0" anchor="ctr" bIns="91425" lIns="91425" rIns="91425" tIns="91425">
            <a:noAutofit/>
          </a:bodyPr>
          <a:lstStyle/>
          <a:p>
            <a:pPr lvl="0" algn="l">
              <a:spcBef>
                <a:spcPts val="0"/>
              </a:spcBef>
              <a:buNone/>
            </a:pPr>
            <a:r>
              <a:rPr lang="en-US" sz="2800">
                <a:latin typeface="Arial"/>
                <a:ea typeface="Arial"/>
                <a:cs typeface="Arial"/>
                <a:sym typeface="Arial"/>
              </a:rPr>
              <a:t>Shell Model and Electronic Notation</a:t>
            </a:r>
          </a:p>
        </p:txBody>
      </p:sp>
      <p:sp>
        <p:nvSpPr>
          <p:cNvPr id="480" name="Shape 480"/>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0" lvl="0" marL="0">
              <a:lnSpc>
                <a:spcPct val="115000"/>
              </a:lnSpc>
              <a:spcBef>
                <a:spcPts val="0"/>
              </a:spcBef>
              <a:spcAft>
                <a:spcPts val="1600"/>
              </a:spcAft>
              <a:buNone/>
            </a:pPr>
            <a:r>
              <a:rPr lang="en-US" sz="1600">
                <a:solidFill>
                  <a:srgbClr val="000000"/>
                </a:solidFill>
                <a:latin typeface="Arial"/>
                <a:ea typeface="Arial"/>
                <a:cs typeface="Arial"/>
                <a:sym typeface="Arial"/>
              </a:rPr>
              <a:t>Orbitals</a:t>
            </a:r>
          </a:p>
          <a:p>
            <a:pPr indent="-317500" lvl="1" marL="914400">
              <a:lnSpc>
                <a:spcPct val="115000"/>
              </a:lnSpc>
              <a:spcBef>
                <a:spcPts val="0"/>
              </a:spcBef>
              <a:spcAft>
                <a:spcPts val="1600"/>
              </a:spcAft>
              <a:buClr>
                <a:srgbClr val="000000"/>
              </a:buClr>
              <a:buSzPct val="100000"/>
              <a:buFont typeface="Courier New"/>
              <a:buChar char="o"/>
            </a:pPr>
            <a:r>
              <a:rPr lang="en-US" sz="1400">
                <a:solidFill>
                  <a:srgbClr val="000000"/>
                </a:solidFill>
                <a:latin typeface="Arial"/>
                <a:ea typeface="Arial"/>
                <a:cs typeface="Arial"/>
                <a:sym typeface="Arial"/>
              </a:rPr>
              <a:t>s→ </a:t>
            </a:r>
            <a:r>
              <a:rPr lang="en-US" sz="1400">
                <a:solidFill>
                  <a:srgbClr val="000000"/>
                </a:solidFill>
                <a:latin typeface="Pinyon Script"/>
                <a:ea typeface="Pinyon Script"/>
                <a:cs typeface="Pinyon Script"/>
                <a:sym typeface="Pinyon Script"/>
              </a:rPr>
              <a:t>l</a:t>
            </a:r>
            <a:r>
              <a:rPr lang="en-US" sz="1400">
                <a:solidFill>
                  <a:srgbClr val="000000"/>
                </a:solidFill>
                <a:latin typeface="Arial"/>
                <a:ea typeface="Arial"/>
                <a:cs typeface="Arial"/>
                <a:sym typeface="Arial"/>
              </a:rPr>
              <a:t>  = 0</a:t>
            </a:r>
          </a:p>
          <a:p>
            <a:pPr indent="-317500" lvl="1" marL="914400">
              <a:lnSpc>
                <a:spcPct val="115000"/>
              </a:lnSpc>
              <a:spcBef>
                <a:spcPts val="0"/>
              </a:spcBef>
              <a:spcAft>
                <a:spcPts val="1600"/>
              </a:spcAft>
              <a:buClr>
                <a:srgbClr val="000000"/>
              </a:buClr>
              <a:buSzPct val="100000"/>
              <a:buFont typeface="Courier New"/>
              <a:buChar char="o"/>
            </a:pPr>
            <a:r>
              <a:rPr lang="en-US" sz="1400">
                <a:solidFill>
                  <a:srgbClr val="000000"/>
                </a:solidFill>
                <a:latin typeface="Arial"/>
                <a:ea typeface="Arial"/>
                <a:cs typeface="Arial"/>
                <a:sym typeface="Arial"/>
              </a:rPr>
              <a:t>p→ </a:t>
            </a:r>
            <a:r>
              <a:rPr lang="en-US" sz="1400">
                <a:solidFill>
                  <a:srgbClr val="000000"/>
                </a:solidFill>
                <a:latin typeface="Pinyon Script"/>
                <a:ea typeface="Pinyon Script"/>
                <a:cs typeface="Pinyon Script"/>
                <a:sym typeface="Pinyon Script"/>
              </a:rPr>
              <a:t>l</a:t>
            </a:r>
            <a:r>
              <a:rPr lang="en-US" sz="1400">
                <a:solidFill>
                  <a:srgbClr val="000000"/>
                </a:solidFill>
                <a:latin typeface="Arial"/>
                <a:ea typeface="Arial"/>
                <a:cs typeface="Arial"/>
                <a:sym typeface="Arial"/>
              </a:rPr>
              <a:t>  = 1</a:t>
            </a:r>
          </a:p>
          <a:p>
            <a:pPr indent="-317500" lvl="1" marL="914400">
              <a:lnSpc>
                <a:spcPct val="115000"/>
              </a:lnSpc>
              <a:spcBef>
                <a:spcPts val="0"/>
              </a:spcBef>
              <a:spcAft>
                <a:spcPts val="1600"/>
              </a:spcAft>
              <a:buClr>
                <a:srgbClr val="000000"/>
              </a:buClr>
              <a:buSzPct val="100000"/>
              <a:buFont typeface="Courier New"/>
              <a:buChar char="o"/>
            </a:pPr>
            <a:r>
              <a:rPr lang="en-US" sz="1400">
                <a:solidFill>
                  <a:srgbClr val="000000"/>
                </a:solidFill>
                <a:latin typeface="Arial"/>
                <a:ea typeface="Arial"/>
                <a:cs typeface="Arial"/>
                <a:sym typeface="Arial"/>
              </a:rPr>
              <a:t>d→ </a:t>
            </a:r>
            <a:r>
              <a:rPr lang="en-US" sz="1400">
                <a:solidFill>
                  <a:srgbClr val="000000"/>
                </a:solidFill>
                <a:latin typeface="Pinyon Script"/>
                <a:ea typeface="Pinyon Script"/>
                <a:cs typeface="Pinyon Script"/>
                <a:sym typeface="Pinyon Script"/>
              </a:rPr>
              <a:t>l </a:t>
            </a:r>
            <a:r>
              <a:rPr lang="en-US" sz="1400">
                <a:solidFill>
                  <a:srgbClr val="000000"/>
                </a:solidFill>
                <a:latin typeface="Arial"/>
                <a:ea typeface="Arial"/>
                <a:cs typeface="Arial"/>
                <a:sym typeface="Arial"/>
              </a:rPr>
              <a:t> = 2</a:t>
            </a:r>
          </a:p>
          <a:p>
            <a:pPr indent="-317500" lvl="1" marL="914400" rtl="0">
              <a:lnSpc>
                <a:spcPct val="115000"/>
              </a:lnSpc>
              <a:spcBef>
                <a:spcPts val="0"/>
              </a:spcBef>
              <a:spcAft>
                <a:spcPts val="1600"/>
              </a:spcAft>
              <a:buClr>
                <a:srgbClr val="000000"/>
              </a:buClr>
              <a:buSzPct val="100000"/>
              <a:buFont typeface="Courier New"/>
              <a:buChar char="o"/>
            </a:pPr>
            <a:r>
              <a:rPr lang="en-US" sz="1400">
                <a:solidFill>
                  <a:srgbClr val="000000"/>
                </a:solidFill>
                <a:latin typeface="Arial"/>
                <a:ea typeface="Arial"/>
                <a:cs typeface="Arial"/>
                <a:sym typeface="Arial"/>
              </a:rPr>
              <a:t>f → </a:t>
            </a:r>
            <a:r>
              <a:rPr lang="en-US" sz="1400">
                <a:solidFill>
                  <a:srgbClr val="000000"/>
                </a:solidFill>
                <a:latin typeface="Pinyon Script"/>
                <a:ea typeface="Pinyon Script"/>
                <a:cs typeface="Pinyon Script"/>
                <a:sym typeface="Pinyon Script"/>
              </a:rPr>
              <a:t>l</a:t>
            </a:r>
            <a:r>
              <a:rPr lang="en-US" sz="1400">
                <a:solidFill>
                  <a:srgbClr val="000000"/>
                </a:solidFill>
                <a:latin typeface="Arial"/>
                <a:ea typeface="Arial"/>
                <a:cs typeface="Arial"/>
                <a:sym typeface="Arial"/>
              </a:rPr>
              <a:t>  = 3</a:t>
            </a:r>
          </a:p>
          <a:p>
            <a:pPr indent="0" lvl="0" marL="0" rtl="0">
              <a:lnSpc>
                <a:spcPct val="115000"/>
              </a:lnSpc>
              <a:spcBef>
                <a:spcPts val="0"/>
              </a:spcBef>
              <a:spcAft>
                <a:spcPts val="1600"/>
              </a:spcAft>
              <a:buNone/>
            </a:pPr>
            <a:r>
              <a:rPr lang="en-US" sz="1400">
                <a:solidFill>
                  <a:srgbClr val="000000"/>
                </a:solidFill>
                <a:latin typeface="Arial"/>
                <a:ea typeface="Arial"/>
                <a:cs typeface="Arial"/>
                <a:sym typeface="Arial"/>
              </a:rPr>
              <a:t>L=n</a:t>
            </a:r>
            <a:r>
              <a:rPr lang="en-US" sz="1400">
                <a:latin typeface="Arial"/>
                <a:ea typeface="Arial"/>
                <a:cs typeface="Arial"/>
                <a:sym typeface="Arial"/>
              </a:rPr>
              <a:t>ħ    L²=l(l+1)ħ²  |L|=ħ√2</a:t>
            </a:r>
          </a:p>
          <a:p>
            <a:pPr indent="0" lvl="0" marL="0" rtl="0">
              <a:lnSpc>
                <a:spcPct val="115000"/>
              </a:lnSpc>
              <a:spcBef>
                <a:spcPts val="0"/>
              </a:spcBef>
              <a:spcAft>
                <a:spcPts val="1600"/>
              </a:spcAft>
              <a:buNone/>
            </a:pPr>
            <a:r>
              <a:t/>
            </a:r>
            <a:endParaRPr sz="1600">
              <a:solidFill>
                <a:srgbClr val="000000"/>
              </a:solidFill>
              <a:latin typeface="Arial"/>
              <a:ea typeface="Arial"/>
              <a:cs typeface="Arial"/>
              <a:sym typeface="Arial"/>
            </a:endParaRPr>
          </a:p>
          <a:p>
            <a:pPr indent="0" lvl="0" marL="0">
              <a:lnSpc>
                <a:spcPct val="115000"/>
              </a:lnSpc>
              <a:spcBef>
                <a:spcPts val="0"/>
              </a:spcBef>
              <a:spcAft>
                <a:spcPts val="1600"/>
              </a:spcAft>
              <a:buNone/>
            </a:pPr>
            <a:r>
              <a:rPr lang="en-US" sz="1600">
                <a:solidFill>
                  <a:srgbClr val="000000"/>
                </a:solidFill>
                <a:latin typeface="Arial"/>
                <a:ea typeface="Arial"/>
                <a:cs typeface="Arial"/>
                <a:sym typeface="Arial"/>
              </a:rPr>
              <a:t>Shells fill in order, preferring smaller values of l until Argon.</a:t>
            </a:r>
          </a:p>
          <a:p>
            <a:pPr indent="0" lvl="0" marL="0">
              <a:lnSpc>
                <a:spcPct val="115000"/>
              </a:lnSpc>
              <a:spcBef>
                <a:spcPts val="0"/>
              </a:spcBef>
              <a:spcAft>
                <a:spcPts val="1600"/>
              </a:spcAft>
              <a:buNone/>
            </a:pPr>
            <a:r>
              <a:rPr lang="en-US" sz="1600">
                <a:solidFill>
                  <a:srgbClr val="000000"/>
                </a:solidFill>
                <a:latin typeface="Arial"/>
                <a:ea typeface="Arial"/>
                <a:cs typeface="Arial"/>
                <a:sym typeface="Arial"/>
              </a:rPr>
              <a:t>Noble gases are chemically inert because they have totally filled electron shells.</a:t>
            </a:r>
          </a:p>
          <a:p>
            <a:pPr indent="-317500" lvl="1" marL="914400">
              <a:lnSpc>
                <a:spcPct val="115000"/>
              </a:lnSpc>
              <a:spcBef>
                <a:spcPts val="0"/>
              </a:spcBef>
              <a:spcAft>
                <a:spcPts val="1600"/>
              </a:spcAft>
              <a:buClr>
                <a:srgbClr val="000000"/>
              </a:buClr>
              <a:buSzPct val="100000"/>
              <a:buFont typeface="Courier New"/>
              <a:buChar char="o"/>
            </a:pPr>
            <a:r>
              <a:rPr lang="en-US" sz="1400">
                <a:solidFill>
                  <a:srgbClr val="000000"/>
                </a:solidFill>
                <a:latin typeface="Arial"/>
                <a:ea typeface="Arial"/>
                <a:cs typeface="Arial"/>
                <a:sym typeface="Arial"/>
              </a:rPr>
              <a:t>Alkali metals have one “extra” electron </a:t>
            </a:r>
          </a:p>
          <a:p>
            <a:pPr indent="-330200" lvl="1" marL="914400">
              <a:lnSpc>
                <a:spcPct val="115000"/>
              </a:lnSpc>
              <a:spcBef>
                <a:spcPts val="0"/>
              </a:spcBef>
              <a:spcAft>
                <a:spcPts val="1600"/>
              </a:spcAft>
              <a:buClr>
                <a:srgbClr val="000000"/>
              </a:buClr>
              <a:buSzPct val="114285"/>
              <a:buFont typeface="Courier New"/>
              <a:buChar char="o"/>
            </a:pPr>
            <a:r>
              <a:rPr lang="en-US" sz="1400">
                <a:solidFill>
                  <a:srgbClr val="000000"/>
                </a:solidFill>
                <a:latin typeface="Arial"/>
                <a:ea typeface="Arial"/>
                <a:cs typeface="Arial"/>
                <a:sym typeface="Arial"/>
              </a:rPr>
              <a:t>Halogens have one fewer electron</a:t>
            </a:r>
          </a:p>
        </p:txBody>
      </p:sp>
      <p:pic>
        <p:nvPicPr>
          <p:cNvPr descr="800px-Electron_orbitals.png" id="481" name="Shape 481"/>
          <p:cNvPicPr preferRelativeResize="0"/>
          <p:nvPr/>
        </p:nvPicPr>
        <p:blipFill rotWithShape="1">
          <a:blip r:embed="rId3">
            <a:alphaModFix/>
          </a:blip>
          <a:srcRect b="0" l="0" r="0" t="92216"/>
          <a:stretch/>
        </p:blipFill>
        <p:spPr>
          <a:xfrm>
            <a:off x="305187" y="3697038"/>
            <a:ext cx="8533623" cy="430924"/>
          </a:xfrm>
          <a:prstGeom prst="rect">
            <a:avLst/>
          </a:prstGeom>
          <a:noFill/>
          <a:ln>
            <a:noFill/>
          </a:ln>
        </p:spPr>
      </p:pic>
      <p:pic>
        <p:nvPicPr>
          <p:cNvPr descr="q-20numbers.png" id="482" name="Shape 482"/>
          <p:cNvPicPr preferRelativeResize="0"/>
          <p:nvPr/>
        </p:nvPicPr>
        <p:blipFill>
          <a:blip r:embed="rId4">
            <a:alphaModFix/>
          </a:blip>
          <a:stretch>
            <a:fillRect/>
          </a:stretch>
        </p:blipFill>
        <p:spPr>
          <a:xfrm>
            <a:off x="3313527" y="1674502"/>
            <a:ext cx="5373274" cy="166288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6" name="Shape 486"/>
        <p:cNvGrpSpPr/>
        <p:nvPr/>
      </p:nvGrpSpPr>
      <p:grpSpPr>
        <a:xfrm>
          <a:off x="0" y="0"/>
          <a:ext cx="0" cy="0"/>
          <a:chOff x="0" y="0"/>
          <a:chExt cx="0" cy="0"/>
        </a:xfrm>
      </p:grpSpPr>
      <p:sp>
        <p:nvSpPr>
          <p:cNvPr id="487" name="Shape 487"/>
          <p:cNvSpPr txBox="1"/>
          <p:nvPr>
            <p:ph type="title"/>
          </p:nvPr>
        </p:nvSpPr>
        <p:spPr>
          <a:xfrm>
            <a:off x="457200" y="311587"/>
            <a:ext cx="8229600" cy="1143000"/>
          </a:xfrm>
          <a:prstGeom prst="rect">
            <a:avLst/>
          </a:prstGeom>
        </p:spPr>
        <p:txBody>
          <a:bodyPr anchorCtr="0" anchor="ctr" bIns="91425" lIns="91425" rIns="91425" tIns="91425">
            <a:noAutofit/>
          </a:bodyPr>
          <a:lstStyle/>
          <a:p>
            <a:pPr lvl="0" algn="l">
              <a:spcBef>
                <a:spcPts val="0"/>
              </a:spcBef>
              <a:buNone/>
            </a:pPr>
            <a:r>
              <a:rPr lang="en-US" sz="2800">
                <a:latin typeface="Arial"/>
                <a:ea typeface="Arial"/>
                <a:cs typeface="Arial"/>
                <a:sym typeface="Arial"/>
              </a:rPr>
              <a:t>Stark Effect</a:t>
            </a:r>
          </a:p>
        </p:txBody>
      </p:sp>
      <p:sp>
        <p:nvSpPr>
          <p:cNvPr id="488" name="Shape 488"/>
          <p:cNvSpPr txBox="1"/>
          <p:nvPr>
            <p:ph idx="1" type="body"/>
          </p:nvPr>
        </p:nvSpPr>
        <p:spPr>
          <a:xfrm>
            <a:off x="395625" y="2782175"/>
            <a:ext cx="8567700" cy="2688900"/>
          </a:xfrm>
          <a:prstGeom prst="rect">
            <a:avLst/>
          </a:prstGeom>
        </p:spPr>
        <p:txBody>
          <a:bodyPr anchorCtr="0" anchor="t" bIns="91425" lIns="91425" rIns="91425" tIns="91425">
            <a:noAutofit/>
          </a:bodyPr>
          <a:lstStyle/>
          <a:p>
            <a:pPr indent="0" lvl="0" marL="0">
              <a:lnSpc>
                <a:spcPct val="100000"/>
              </a:lnSpc>
              <a:spcBef>
                <a:spcPts val="0"/>
              </a:spcBef>
              <a:spcAft>
                <a:spcPts val="1600"/>
              </a:spcAft>
              <a:buNone/>
            </a:pPr>
            <a:r>
              <a:rPr lang="en-US" sz="1600">
                <a:solidFill>
                  <a:srgbClr val="000000"/>
                </a:solidFill>
                <a:latin typeface="Arial"/>
                <a:ea typeface="Arial"/>
                <a:cs typeface="Arial"/>
                <a:sym typeface="Arial"/>
              </a:rPr>
              <a:t>Splitting of degenerate energy levels caused by E-field.</a:t>
            </a:r>
          </a:p>
          <a:p>
            <a:pPr indent="0" lvl="0" marL="0">
              <a:lnSpc>
                <a:spcPct val="100000"/>
              </a:lnSpc>
              <a:spcBef>
                <a:spcPts val="0"/>
              </a:spcBef>
              <a:spcAft>
                <a:spcPts val="1600"/>
              </a:spcAft>
              <a:buNone/>
            </a:pPr>
            <a:r>
              <a:rPr lang="en-US" sz="1600">
                <a:solidFill>
                  <a:srgbClr val="000000"/>
                </a:solidFill>
                <a:latin typeface="Arial"/>
                <a:ea typeface="Arial"/>
                <a:cs typeface="Arial"/>
                <a:sym typeface="Arial"/>
              </a:rPr>
              <a:t>Change in Hamiltonian in a uniform electron field is given by,</a:t>
            </a:r>
          </a:p>
          <a:p>
            <a:pPr indent="-330200" lvl="1" marL="914400">
              <a:lnSpc>
                <a:spcPct val="100000"/>
              </a:lnSpc>
              <a:spcBef>
                <a:spcPts val="0"/>
              </a:spcBef>
              <a:spcAft>
                <a:spcPts val="1600"/>
              </a:spcAft>
              <a:buClr>
                <a:srgbClr val="000000"/>
              </a:buClr>
              <a:buSzPct val="100000"/>
              <a:buFont typeface="Courier New"/>
              <a:buChar char="o"/>
            </a:pPr>
            <a:r>
              <a:rPr lang="en-US" sz="1600">
                <a:solidFill>
                  <a:srgbClr val="000000"/>
                </a:solidFill>
                <a:latin typeface="Arial"/>
                <a:ea typeface="Arial"/>
                <a:cs typeface="Arial"/>
                <a:sym typeface="Arial"/>
              </a:rPr>
              <a:t>ΔH=e</a:t>
            </a:r>
            <a:r>
              <a:rPr b="1" lang="en-US" sz="1600">
                <a:solidFill>
                  <a:srgbClr val="000000"/>
                </a:solidFill>
                <a:latin typeface="Arial"/>
                <a:ea typeface="Arial"/>
                <a:cs typeface="Arial"/>
                <a:sym typeface="Arial"/>
              </a:rPr>
              <a:t>E⠂r</a:t>
            </a:r>
          </a:p>
          <a:p>
            <a:pPr indent="0" lvl="0" marL="0">
              <a:lnSpc>
                <a:spcPct val="100000"/>
              </a:lnSpc>
              <a:spcBef>
                <a:spcPts val="0"/>
              </a:spcBef>
              <a:spcAft>
                <a:spcPts val="1600"/>
              </a:spcAft>
              <a:buNone/>
            </a:pPr>
            <a:r>
              <a:rPr lang="en-US" sz="1600">
                <a:solidFill>
                  <a:srgbClr val="000000"/>
                </a:solidFill>
                <a:latin typeface="Arial"/>
                <a:ea typeface="Arial"/>
                <a:cs typeface="Arial"/>
                <a:sym typeface="Arial"/>
              </a:rPr>
              <a:t>There is no change in the ground state energy</a:t>
            </a:r>
          </a:p>
          <a:p>
            <a:pPr indent="0" lvl="0" marL="0">
              <a:lnSpc>
                <a:spcPct val="100000"/>
              </a:lnSpc>
              <a:spcBef>
                <a:spcPts val="0"/>
              </a:spcBef>
              <a:spcAft>
                <a:spcPts val="1600"/>
              </a:spcAft>
              <a:buNone/>
            </a:pPr>
            <a:r>
              <a:rPr lang="en-US" sz="1600">
                <a:solidFill>
                  <a:srgbClr val="000000"/>
                </a:solidFill>
                <a:latin typeface="Arial"/>
                <a:ea typeface="Arial"/>
                <a:cs typeface="Arial"/>
                <a:sym typeface="Arial"/>
              </a:rPr>
              <a:t>First states to show a first-order shift are n=2 states.</a:t>
            </a:r>
          </a:p>
          <a:p>
            <a:pPr indent="-330200" lvl="1" marL="914400">
              <a:lnSpc>
                <a:spcPct val="100000"/>
              </a:lnSpc>
              <a:spcBef>
                <a:spcPts val="0"/>
              </a:spcBef>
              <a:spcAft>
                <a:spcPts val="1600"/>
              </a:spcAft>
              <a:buClr>
                <a:srgbClr val="000000"/>
              </a:buClr>
              <a:buSzPct val="100000"/>
              <a:buFont typeface="Courier New"/>
              <a:buChar char="o"/>
            </a:pPr>
            <a:r>
              <a:rPr lang="en-US" sz="1600">
                <a:solidFill>
                  <a:srgbClr val="000000"/>
                </a:solidFill>
                <a:latin typeface="Arial"/>
                <a:ea typeface="Arial"/>
                <a:cs typeface="Arial"/>
                <a:sym typeface="Arial"/>
              </a:rPr>
              <a:t>States with m=±1 are unaffected, but 2s and 2p states with m=0 are split.</a:t>
            </a:r>
          </a:p>
          <a:p>
            <a:pPr indent="0" lvl="0" marL="0">
              <a:lnSpc>
                <a:spcPct val="100000"/>
              </a:lnSpc>
              <a:spcBef>
                <a:spcPts val="0"/>
              </a:spcBef>
              <a:spcAft>
                <a:spcPts val="1600"/>
              </a:spcAft>
              <a:buNone/>
            </a:pPr>
            <a:r>
              <a:rPr lang="en-US" sz="1600">
                <a:solidFill>
                  <a:srgbClr val="000000"/>
                </a:solidFill>
                <a:latin typeface="Arial"/>
                <a:ea typeface="Arial"/>
                <a:cs typeface="Arial"/>
                <a:sym typeface="Arial"/>
              </a:rPr>
              <a:t>Energy splitting must be given of the form,</a:t>
            </a:r>
          </a:p>
          <a:p>
            <a:pPr indent="-330200" lvl="1" marL="914400">
              <a:lnSpc>
                <a:spcPct val="100000"/>
              </a:lnSpc>
              <a:spcBef>
                <a:spcPts val="0"/>
              </a:spcBef>
              <a:spcAft>
                <a:spcPts val="1600"/>
              </a:spcAft>
              <a:buClr>
                <a:srgbClr val="000000"/>
              </a:buClr>
              <a:buSzPct val="100000"/>
              <a:buFont typeface="Courier New"/>
              <a:buChar char="o"/>
            </a:pPr>
            <a:r>
              <a:rPr lang="en-US" sz="1600">
                <a:solidFill>
                  <a:srgbClr val="000000"/>
                </a:solidFill>
                <a:latin typeface="Arial"/>
                <a:ea typeface="Arial"/>
                <a:cs typeface="Arial"/>
                <a:sym typeface="Arial"/>
              </a:rPr>
              <a:t>ΔE=</a:t>
            </a:r>
            <a:r>
              <a:rPr i="1" lang="en-US" sz="1600">
                <a:solidFill>
                  <a:srgbClr val="000000"/>
                </a:solidFill>
                <a:latin typeface="Arial"/>
                <a:ea typeface="Arial"/>
                <a:cs typeface="Arial"/>
                <a:sym typeface="Arial"/>
              </a:rPr>
              <a:t>k</a:t>
            </a:r>
            <a:r>
              <a:rPr lang="en-US" sz="1600">
                <a:solidFill>
                  <a:srgbClr val="000000"/>
                </a:solidFill>
                <a:latin typeface="Arial"/>
                <a:ea typeface="Arial"/>
                <a:cs typeface="Arial"/>
                <a:sym typeface="Arial"/>
              </a:rPr>
              <a:t>e|</a:t>
            </a:r>
            <a:r>
              <a:rPr b="1" lang="en-US" sz="1600">
                <a:solidFill>
                  <a:srgbClr val="000000"/>
                </a:solidFill>
                <a:latin typeface="Arial"/>
                <a:ea typeface="Arial"/>
                <a:cs typeface="Arial"/>
                <a:sym typeface="Arial"/>
              </a:rPr>
              <a:t>E</a:t>
            </a:r>
            <a:r>
              <a:rPr lang="en-US" sz="1600">
                <a:solidFill>
                  <a:srgbClr val="000000"/>
                </a:solidFill>
                <a:latin typeface="Arial"/>
                <a:ea typeface="Arial"/>
                <a:cs typeface="Arial"/>
                <a:sym typeface="Arial"/>
              </a:rPr>
              <a:t>|d , where d is some length (usually d=a₀), and k is an undetermined constant.</a:t>
            </a:r>
          </a:p>
        </p:txBody>
      </p:sp>
      <p:pic>
        <p:nvPicPr>
          <p:cNvPr descr="stark.png" id="489" name="Shape 489"/>
          <p:cNvPicPr preferRelativeResize="0"/>
          <p:nvPr/>
        </p:nvPicPr>
        <p:blipFill>
          <a:blip r:embed="rId3">
            <a:alphaModFix/>
          </a:blip>
          <a:stretch>
            <a:fillRect/>
          </a:stretch>
        </p:blipFill>
        <p:spPr>
          <a:xfrm>
            <a:off x="4888025" y="0"/>
            <a:ext cx="4255975" cy="28036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3" name="Shape 493"/>
        <p:cNvGrpSpPr/>
        <p:nvPr/>
      </p:nvGrpSpPr>
      <p:grpSpPr>
        <a:xfrm>
          <a:off x="0" y="0"/>
          <a:ext cx="0" cy="0"/>
          <a:chOff x="0" y="0"/>
          <a:chExt cx="0" cy="0"/>
        </a:xfrm>
      </p:grpSpPr>
      <p:sp>
        <p:nvSpPr>
          <p:cNvPr id="494" name="Shape 494"/>
          <p:cNvSpPr txBox="1"/>
          <p:nvPr>
            <p:ph type="title"/>
          </p:nvPr>
        </p:nvSpPr>
        <p:spPr>
          <a:xfrm>
            <a:off x="457200" y="274637"/>
            <a:ext cx="8229600" cy="1143000"/>
          </a:xfrm>
          <a:prstGeom prst="rect">
            <a:avLst/>
          </a:prstGeom>
        </p:spPr>
        <p:txBody>
          <a:bodyPr anchorCtr="0" anchor="ctr" bIns="91425" lIns="91425" rIns="91425" tIns="91425">
            <a:noAutofit/>
          </a:bodyPr>
          <a:lstStyle/>
          <a:p>
            <a:pPr lvl="0" algn="l">
              <a:spcBef>
                <a:spcPts val="0"/>
              </a:spcBef>
              <a:buNone/>
            </a:pPr>
            <a:r>
              <a:rPr lang="en-US" sz="2800">
                <a:latin typeface="Arial"/>
                <a:ea typeface="Arial"/>
                <a:cs typeface="Arial"/>
                <a:sym typeface="Arial"/>
              </a:rPr>
              <a:t>Zeeman Effect</a:t>
            </a:r>
          </a:p>
        </p:txBody>
      </p:sp>
      <p:sp>
        <p:nvSpPr>
          <p:cNvPr id="495" name="Shape 495"/>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368300" lvl="0" marL="457200" rtl="0">
              <a:lnSpc>
                <a:spcPct val="115000"/>
              </a:lnSpc>
              <a:spcBef>
                <a:spcPts val="0"/>
              </a:spcBef>
              <a:spcAft>
                <a:spcPts val="1600"/>
              </a:spcAft>
              <a:buClr>
                <a:srgbClr val="000000"/>
              </a:buClr>
              <a:buSzPct val="100000"/>
              <a:buFont typeface="Arial"/>
              <a:buChar char="●"/>
            </a:pPr>
            <a:r>
              <a:rPr lang="en-US" sz="2200">
                <a:solidFill>
                  <a:srgbClr val="000000"/>
                </a:solidFill>
                <a:latin typeface="Arial"/>
                <a:ea typeface="Arial"/>
                <a:cs typeface="Arial"/>
                <a:sym typeface="Arial"/>
              </a:rPr>
              <a:t>Splitting of degenerate energy levels caused by B-field.</a:t>
            </a:r>
          </a:p>
          <a:p>
            <a:pPr indent="0" lvl="0" marL="0">
              <a:lnSpc>
                <a:spcPct val="115000"/>
              </a:lnSpc>
              <a:spcBef>
                <a:spcPts val="0"/>
              </a:spcBef>
              <a:spcAft>
                <a:spcPts val="1600"/>
              </a:spcAft>
              <a:buNone/>
            </a:pPr>
            <a:r>
              <a:t/>
            </a:r>
            <a:endParaRPr sz="2200">
              <a:solidFill>
                <a:srgbClr val="000000"/>
              </a:solidFill>
              <a:latin typeface="Arial"/>
              <a:ea typeface="Arial"/>
              <a:cs typeface="Arial"/>
              <a:sym typeface="Arial"/>
            </a:endParaRPr>
          </a:p>
          <a:p>
            <a:pPr indent="-368300" lvl="0" marL="457200">
              <a:lnSpc>
                <a:spcPct val="115000"/>
              </a:lnSpc>
              <a:spcBef>
                <a:spcPts val="0"/>
              </a:spcBef>
              <a:spcAft>
                <a:spcPts val="1600"/>
              </a:spcAft>
              <a:buClr>
                <a:srgbClr val="000000"/>
              </a:buClr>
              <a:buSzPct val="100000"/>
              <a:buFont typeface="Arial"/>
              <a:buChar char="●"/>
            </a:pPr>
            <a:r>
              <a:rPr lang="en-US" sz="2200">
                <a:solidFill>
                  <a:srgbClr val="000000"/>
                </a:solidFill>
                <a:latin typeface="Arial"/>
                <a:ea typeface="Arial"/>
                <a:cs typeface="Arial"/>
                <a:sym typeface="Arial"/>
              </a:rPr>
              <a:t>Change in Hamiltonian in a magnetic field is given by,</a:t>
            </a:r>
          </a:p>
          <a:p>
            <a:pPr indent="-355600" lvl="1" marL="914400">
              <a:lnSpc>
                <a:spcPct val="115000"/>
              </a:lnSpc>
              <a:spcBef>
                <a:spcPts val="0"/>
              </a:spcBef>
              <a:spcAft>
                <a:spcPts val="1600"/>
              </a:spcAft>
              <a:buClr>
                <a:srgbClr val="000000"/>
              </a:buClr>
              <a:buSzPct val="100000"/>
              <a:buFont typeface="Courier New"/>
              <a:buChar char="o"/>
            </a:pPr>
            <a:r>
              <a:rPr lang="en-US" sz="2000">
                <a:solidFill>
                  <a:srgbClr val="000000"/>
                </a:solidFill>
                <a:latin typeface="Arial"/>
                <a:ea typeface="Arial"/>
                <a:cs typeface="Arial"/>
                <a:sym typeface="Arial"/>
              </a:rPr>
              <a:t>ΔH=(e/2m)*(</a:t>
            </a:r>
            <a:r>
              <a:rPr b="1" lang="en-US" sz="2000">
                <a:solidFill>
                  <a:srgbClr val="000000"/>
                </a:solidFill>
                <a:latin typeface="Arial"/>
                <a:ea typeface="Arial"/>
                <a:cs typeface="Arial"/>
                <a:sym typeface="Arial"/>
              </a:rPr>
              <a:t>L</a:t>
            </a:r>
            <a:r>
              <a:rPr lang="en-US" sz="2000">
                <a:solidFill>
                  <a:srgbClr val="000000"/>
                </a:solidFill>
                <a:latin typeface="Arial"/>
                <a:ea typeface="Arial"/>
                <a:cs typeface="Arial"/>
                <a:sym typeface="Arial"/>
              </a:rPr>
              <a:t>+2</a:t>
            </a:r>
            <a:r>
              <a:rPr b="1" lang="en-US" sz="2000">
                <a:solidFill>
                  <a:srgbClr val="000000"/>
                </a:solidFill>
                <a:latin typeface="Arial"/>
                <a:ea typeface="Arial"/>
                <a:cs typeface="Arial"/>
                <a:sym typeface="Arial"/>
              </a:rPr>
              <a:t>S</a:t>
            </a:r>
            <a:r>
              <a:rPr lang="en-US" sz="2000">
                <a:solidFill>
                  <a:srgbClr val="000000"/>
                </a:solidFill>
                <a:latin typeface="Arial"/>
                <a:ea typeface="Arial"/>
                <a:cs typeface="Arial"/>
                <a:sym typeface="Arial"/>
              </a:rPr>
              <a:t>)∙</a:t>
            </a:r>
            <a:r>
              <a:rPr b="1" lang="en-US" sz="2000">
                <a:solidFill>
                  <a:srgbClr val="000000"/>
                </a:solidFill>
                <a:latin typeface="Arial"/>
                <a:ea typeface="Arial"/>
                <a:cs typeface="Arial"/>
                <a:sym typeface="Arial"/>
              </a:rPr>
              <a:t>B</a:t>
            </a:r>
          </a:p>
          <a:p>
            <a:pPr indent="-355600" lvl="1" marL="914400">
              <a:lnSpc>
                <a:spcPct val="115000"/>
              </a:lnSpc>
              <a:spcBef>
                <a:spcPts val="0"/>
              </a:spcBef>
              <a:spcAft>
                <a:spcPts val="1600"/>
              </a:spcAft>
              <a:buClr>
                <a:srgbClr val="000000"/>
              </a:buClr>
              <a:buSzPct val="100000"/>
              <a:buFont typeface="Courier New"/>
              <a:buChar char="o"/>
            </a:pPr>
            <a:r>
              <a:rPr lang="en-US" sz="2000">
                <a:solidFill>
                  <a:srgbClr val="000000"/>
                </a:solidFill>
                <a:latin typeface="Arial"/>
                <a:ea typeface="Arial"/>
                <a:cs typeface="Arial"/>
                <a:sym typeface="Arial"/>
              </a:rPr>
              <a:t>e/2m is the electron’s classical </a:t>
            </a:r>
            <a:r>
              <a:rPr i="1" lang="en-US" sz="2000">
                <a:solidFill>
                  <a:srgbClr val="000000"/>
                </a:solidFill>
                <a:latin typeface="Arial"/>
                <a:ea typeface="Arial"/>
                <a:cs typeface="Arial"/>
                <a:sym typeface="Arial"/>
              </a:rPr>
              <a:t>gyromagnetic ratio.</a:t>
            </a:r>
          </a:p>
          <a:p>
            <a:pPr indent="-355600" lvl="1" marL="914400">
              <a:lnSpc>
                <a:spcPct val="115000"/>
              </a:lnSpc>
              <a:spcBef>
                <a:spcPts val="0"/>
              </a:spcBef>
              <a:spcAft>
                <a:spcPts val="1600"/>
              </a:spcAft>
              <a:buClr>
                <a:srgbClr val="000000"/>
              </a:buClr>
              <a:buSzPct val="100000"/>
              <a:buFont typeface="Courier New"/>
              <a:buChar char="o"/>
            </a:pPr>
            <a:r>
              <a:rPr lang="en-US" sz="2000">
                <a:solidFill>
                  <a:srgbClr val="000000"/>
                </a:solidFill>
                <a:latin typeface="Arial"/>
                <a:ea typeface="Arial"/>
                <a:cs typeface="Arial"/>
                <a:sym typeface="Arial"/>
              </a:rPr>
              <a:t>2 in front of spin operator is because the quantum gyromagnetic ratio is twice the classical value.</a:t>
            </a:r>
          </a:p>
          <a:p>
            <a:pPr lvl="0">
              <a:spcBef>
                <a:spcPts val="0"/>
              </a:spcBef>
              <a:buNone/>
            </a:pPr>
            <a:r>
              <a:t/>
            </a:r>
            <a:endParaRPr/>
          </a:p>
        </p:txBody>
      </p:sp>
      <p:pic>
        <p:nvPicPr>
          <p:cNvPr descr="image106.jpg" id="496" name="Shape 496"/>
          <p:cNvPicPr preferRelativeResize="0"/>
          <p:nvPr/>
        </p:nvPicPr>
        <p:blipFill>
          <a:blip r:embed="rId3">
            <a:alphaModFix/>
          </a:blip>
          <a:stretch>
            <a:fillRect/>
          </a:stretch>
        </p:blipFill>
        <p:spPr>
          <a:xfrm>
            <a:off x="2066812" y="4766850"/>
            <a:ext cx="4714875" cy="14859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0" name="Shape 500"/>
        <p:cNvGrpSpPr/>
        <p:nvPr/>
      </p:nvGrpSpPr>
      <p:grpSpPr>
        <a:xfrm>
          <a:off x="0" y="0"/>
          <a:ext cx="0" cy="0"/>
          <a:chOff x="0" y="0"/>
          <a:chExt cx="0" cy="0"/>
        </a:xfrm>
      </p:grpSpPr>
      <p:sp>
        <p:nvSpPr>
          <p:cNvPr id="501" name="Shape 501"/>
          <p:cNvSpPr txBox="1"/>
          <p:nvPr>
            <p:ph type="title"/>
          </p:nvPr>
        </p:nvSpPr>
        <p:spPr>
          <a:xfrm>
            <a:off x="457200" y="274637"/>
            <a:ext cx="8229600" cy="1143000"/>
          </a:xfrm>
          <a:prstGeom prst="rect">
            <a:avLst/>
          </a:prstGeom>
        </p:spPr>
        <p:txBody>
          <a:bodyPr anchorCtr="0" anchor="ctr" bIns="91425" lIns="91425" rIns="91425" tIns="91425">
            <a:noAutofit/>
          </a:bodyPr>
          <a:lstStyle/>
          <a:p>
            <a:pPr lvl="0" rtl="0">
              <a:spcBef>
                <a:spcPts val="0"/>
              </a:spcBef>
              <a:buNone/>
            </a:pPr>
            <a:r>
              <a:rPr lang="en-US"/>
              <a:t>Selection Rules</a:t>
            </a:r>
          </a:p>
        </p:txBody>
      </p:sp>
      <p:sp>
        <p:nvSpPr>
          <p:cNvPr id="502" name="Shape 502"/>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355600" lvl="0" marL="457200" rtl="0">
              <a:spcBef>
                <a:spcPts val="0"/>
              </a:spcBef>
              <a:buSzPct val="100000"/>
            </a:pPr>
            <a:r>
              <a:rPr lang="en-US" sz="2000">
                <a:latin typeface="Arial"/>
                <a:ea typeface="Arial"/>
                <a:cs typeface="Arial"/>
                <a:sym typeface="Arial"/>
              </a:rPr>
              <a:t>No transitions occur unless,</a:t>
            </a:r>
          </a:p>
          <a:p>
            <a:pPr indent="-342900" lvl="1" marL="914400" rtl="0">
              <a:spcBef>
                <a:spcPts val="0"/>
              </a:spcBef>
              <a:buSzPct val="100000"/>
            </a:pPr>
            <a:r>
              <a:rPr lang="en-US" sz="1800">
                <a:latin typeface="Arial"/>
                <a:ea typeface="Arial"/>
                <a:cs typeface="Arial"/>
                <a:sym typeface="Arial"/>
              </a:rPr>
              <a:t>Δm=±1 or 0</a:t>
            </a:r>
          </a:p>
          <a:p>
            <a:pPr indent="-342900" lvl="2" marL="1371600" rtl="0">
              <a:spcBef>
                <a:spcPts val="0"/>
              </a:spcBef>
              <a:buSzPct val="100000"/>
              <a:buFont typeface="Arial"/>
            </a:pPr>
            <a:r>
              <a:rPr lang="en-US" sz="1800">
                <a:latin typeface="Arial"/>
                <a:ea typeface="Arial"/>
                <a:cs typeface="Arial"/>
                <a:sym typeface="Arial"/>
              </a:rPr>
              <a:t>Conservation of the z-component of angular momentum</a:t>
            </a:r>
          </a:p>
          <a:p>
            <a:pPr indent="-342900" lvl="2" marL="1371600" rtl="0">
              <a:spcBef>
                <a:spcPts val="0"/>
              </a:spcBef>
              <a:buSzPct val="100000"/>
              <a:buFont typeface="Arial"/>
            </a:pPr>
            <a:r>
              <a:rPr lang="en-US" sz="1800">
                <a:latin typeface="Arial"/>
                <a:ea typeface="Arial"/>
                <a:cs typeface="Arial"/>
                <a:sym typeface="Arial"/>
              </a:rPr>
              <a:t>Photon Spin = 1 ⟶ </a:t>
            </a:r>
            <a:r>
              <a:rPr lang="en-US" sz="1800">
                <a:latin typeface="Pinyon Script"/>
                <a:ea typeface="Pinyon Script"/>
                <a:cs typeface="Pinyon Script"/>
                <a:sym typeface="Pinyon Script"/>
              </a:rPr>
              <a:t>l</a:t>
            </a:r>
            <a:r>
              <a:rPr lang="en-US" sz="1800">
                <a:latin typeface="Arial"/>
                <a:ea typeface="Arial"/>
                <a:cs typeface="Arial"/>
                <a:sym typeface="Arial"/>
              </a:rPr>
              <a:t> = -ħ, 0, ħ</a:t>
            </a:r>
          </a:p>
          <a:p>
            <a:pPr indent="-342900" lvl="1" marL="914400" rtl="0">
              <a:spcBef>
                <a:spcPts val="0"/>
              </a:spcBef>
              <a:buSzPct val="100000"/>
              <a:buFont typeface="Arial"/>
            </a:pPr>
            <a:r>
              <a:rPr lang="en-US" sz="1800">
                <a:latin typeface="Arial"/>
                <a:ea typeface="Arial"/>
                <a:cs typeface="Arial"/>
                <a:sym typeface="Arial"/>
              </a:rPr>
              <a:t>Δ </a:t>
            </a:r>
            <a:r>
              <a:rPr lang="en-US" sz="1800">
                <a:latin typeface="Pinyon Script"/>
                <a:ea typeface="Pinyon Script"/>
                <a:cs typeface="Pinyon Script"/>
                <a:sym typeface="Pinyon Script"/>
              </a:rPr>
              <a:t>l</a:t>
            </a:r>
            <a:r>
              <a:rPr lang="en-US" sz="1800">
                <a:latin typeface="Arial"/>
                <a:ea typeface="Arial"/>
                <a:cs typeface="Arial"/>
                <a:sym typeface="Arial"/>
              </a:rPr>
              <a:t>  = ±1</a:t>
            </a:r>
          </a:p>
          <a:p>
            <a:pPr indent="0" lvl="0" marL="0" rtl="0">
              <a:spcBef>
                <a:spcPts val="0"/>
              </a:spcBef>
              <a:buNone/>
            </a:pPr>
            <a:r>
              <a:t/>
            </a:r>
            <a:endParaRPr sz="1800">
              <a:latin typeface="Arial"/>
              <a:ea typeface="Arial"/>
              <a:cs typeface="Arial"/>
              <a:sym typeface="Arial"/>
            </a:endParaRPr>
          </a:p>
          <a:p>
            <a:pPr indent="-342900" lvl="0" marL="457200" rtl="0">
              <a:spcBef>
                <a:spcPts val="0"/>
              </a:spcBef>
              <a:buSzPct val="100000"/>
              <a:buFont typeface="Arial"/>
            </a:pPr>
            <a:r>
              <a:rPr lang="en-US" sz="1800">
                <a:latin typeface="Arial"/>
                <a:ea typeface="Arial"/>
                <a:cs typeface="Arial"/>
                <a:sym typeface="Arial"/>
              </a:rPr>
              <a:t>Decay Pattern Example:</a:t>
            </a:r>
          </a:p>
          <a:p>
            <a:pPr indent="-342900" lvl="1" marL="914400" rtl="0">
              <a:spcBef>
                <a:spcPts val="0"/>
              </a:spcBef>
              <a:buSzPct val="100000"/>
              <a:buFont typeface="Arial"/>
            </a:pPr>
            <a:r>
              <a:rPr lang="en-US" sz="1800">
                <a:latin typeface="Arial"/>
                <a:ea typeface="Arial"/>
                <a:cs typeface="Arial"/>
                <a:sym typeface="Arial"/>
              </a:rPr>
              <a:t>3s ➝ 2p ➝ 1s</a:t>
            </a:r>
          </a:p>
          <a:p>
            <a:pPr indent="0" lvl="0" marL="0" marR="0" rtl="0" algn="l">
              <a:lnSpc>
                <a:spcPct val="100000"/>
              </a:lnSpc>
              <a:spcBef>
                <a:spcPts val="560"/>
              </a:spcBef>
              <a:spcAft>
                <a:spcPts val="0"/>
              </a:spcAft>
              <a:buNone/>
            </a:pPr>
            <a:r>
              <a:t/>
            </a:r>
            <a:endParaRPr sz="18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628650" y="365125"/>
            <a:ext cx="7886700"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Dirac delta notation</a:t>
            </a:r>
          </a:p>
        </p:txBody>
      </p:sp>
      <p:pic>
        <p:nvPicPr>
          <p:cNvPr id="224" name="Shape 224"/>
          <p:cNvPicPr preferRelativeResize="0"/>
          <p:nvPr/>
        </p:nvPicPr>
        <p:blipFill>
          <a:blip r:embed="rId3">
            <a:alphaModFix/>
          </a:blip>
          <a:stretch>
            <a:fillRect/>
          </a:stretch>
        </p:blipFill>
        <p:spPr>
          <a:xfrm>
            <a:off x="847725" y="2328025"/>
            <a:ext cx="7667625" cy="32956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6" name="Shape 506"/>
        <p:cNvGrpSpPr/>
        <p:nvPr/>
      </p:nvGrpSpPr>
      <p:grpSpPr>
        <a:xfrm>
          <a:off x="0" y="0"/>
          <a:ext cx="0" cy="0"/>
          <a:chOff x="0" y="0"/>
          <a:chExt cx="0" cy="0"/>
        </a:xfrm>
      </p:grpSpPr>
      <p:sp>
        <p:nvSpPr>
          <p:cNvPr id="507" name="Shape 507"/>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a:t>Blackbody Radiation</a:t>
            </a:r>
          </a:p>
        </p:txBody>
      </p:sp>
      <p:pic>
        <p:nvPicPr>
          <p:cNvPr descr="black-body-radiation-curves.png" id="508" name="Shape 508"/>
          <p:cNvPicPr preferRelativeResize="0"/>
          <p:nvPr/>
        </p:nvPicPr>
        <p:blipFill>
          <a:blip r:embed="rId3">
            <a:alphaModFix/>
          </a:blip>
          <a:stretch>
            <a:fillRect/>
          </a:stretch>
        </p:blipFill>
        <p:spPr>
          <a:xfrm>
            <a:off x="3312025" y="2425549"/>
            <a:ext cx="5684225" cy="3115537"/>
          </a:xfrm>
          <a:prstGeom prst="rect">
            <a:avLst/>
          </a:prstGeom>
          <a:noFill/>
          <a:ln>
            <a:noFill/>
          </a:ln>
        </p:spPr>
      </p:pic>
      <p:pic>
        <p:nvPicPr>
          <p:cNvPr descr="equaitons.jpg" id="509" name="Shape 509"/>
          <p:cNvPicPr preferRelativeResize="0"/>
          <p:nvPr/>
        </p:nvPicPr>
        <p:blipFill rotWithShape="1">
          <a:blip r:embed="rId4">
            <a:alphaModFix/>
          </a:blip>
          <a:srcRect b="70008" l="37089" r="36807" t="7911"/>
          <a:stretch/>
        </p:blipFill>
        <p:spPr>
          <a:xfrm>
            <a:off x="258550" y="1194325"/>
            <a:ext cx="3201225" cy="3504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628650" y="365125"/>
            <a:ext cx="7886700"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Schrodinger equation</a:t>
            </a:r>
          </a:p>
        </p:txBody>
      </p:sp>
      <p:pic>
        <p:nvPicPr>
          <p:cNvPr id="230" name="Shape 230"/>
          <p:cNvPicPr preferRelativeResize="0"/>
          <p:nvPr/>
        </p:nvPicPr>
        <p:blipFill>
          <a:blip r:embed="rId3">
            <a:alphaModFix/>
          </a:blip>
          <a:stretch>
            <a:fillRect/>
          </a:stretch>
        </p:blipFill>
        <p:spPr>
          <a:xfrm>
            <a:off x="719975" y="3132075"/>
            <a:ext cx="7381875" cy="2124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title"/>
          </p:nvPr>
        </p:nvSpPr>
        <p:spPr>
          <a:xfrm>
            <a:off x="628650" y="365125"/>
            <a:ext cx="7886700"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What to know about the wavefunction</a:t>
            </a:r>
          </a:p>
        </p:txBody>
      </p:sp>
      <p:pic>
        <p:nvPicPr>
          <p:cNvPr id="236" name="Shape 236"/>
          <p:cNvPicPr preferRelativeResize="0"/>
          <p:nvPr/>
        </p:nvPicPr>
        <p:blipFill>
          <a:blip r:embed="rId3">
            <a:alphaModFix/>
          </a:blip>
          <a:stretch>
            <a:fillRect/>
          </a:stretch>
        </p:blipFill>
        <p:spPr>
          <a:xfrm>
            <a:off x="738187" y="2186125"/>
            <a:ext cx="7667625" cy="3009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title"/>
          </p:nvPr>
        </p:nvSpPr>
        <p:spPr>
          <a:xfrm>
            <a:off x="628650" y="365125"/>
            <a:ext cx="7886700"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Operators</a:t>
            </a:r>
          </a:p>
        </p:txBody>
      </p:sp>
      <p:pic>
        <p:nvPicPr>
          <p:cNvPr id="242" name="Shape 242"/>
          <p:cNvPicPr preferRelativeResize="0"/>
          <p:nvPr/>
        </p:nvPicPr>
        <p:blipFill>
          <a:blip r:embed="rId3">
            <a:alphaModFix/>
          </a:blip>
          <a:stretch>
            <a:fillRect/>
          </a:stretch>
        </p:blipFill>
        <p:spPr>
          <a:xfrm>
            <a:off x="1476675" y="1807775"/>
            <a:ext cx="6896100" cy="3581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sp>
        <p:nvSpPr>
          <p:cNvPr id="247" name="Shape 247"/>
          <p:cNvSpPr txBox="1"/>
          <p:nvPr>
            <p:ph idx="1" type="body"/>
          </p:nvPr>
        </p:nvSpPr>
        <p:spPr>
          <a:xfrm>
            <a:off x="311700" y="1536633"/>
            <a:ext cx="3999900" cy="4555200"/>
          </a:xfrm>
          <a:prstGeom prst="rect">
            <a:avLst/>
          </a:prstGeom>
        </p:spPr>
        <p:txBody>
          <a:bodyPr anchorCtr="0" anchor="t" bIns="91425" lIns="91425" rIns="91425" tIns="91425">
            <a:noAutofit/>
          </a:bodyPr>
          <a:lstStyle/>
          <a:p>
            <a:pPr lvl="0" rtl="0">
              <a:spcBef>
                <a:spcPts val="0"/>
              </a:spcBef>
              <a:buNone/>
            </a:pPr>
            <a:r>
              <a:rPr lang="en-US"/>
              <a:t>.</a:t>
            </a:r>
          </a:p>
        </p:txBody>
      </p:sp>
      <p:sp>
        <p:nvSpPr>
          <p:cNvPr id="248" name="Shape 248"/>
          <p:cNvSpPr txBox="1"/>
          <p:nvPr>
            <p:ph idx="2" type="body"/>
          </p:nvPr>
        </p:nvSpPr>
        <p:spPr>
          <a:xfrm>
            <a:off x="4832400" y="5665966"/>
            <a:ext cx="3999900" cy="888900"/>
          </a:xfrm>
          <a:prstGeom prst="rect">
            <a:avLst/>
          </a:prstGeom>
        </p:spPr>
        <p:txBody>
          <a:bodyPr anchorCtr="0" anchor="t" bIns="91425" lIns="91425" rIns="91425" tIns="91425">
            <a:noAutofit/>
          </a:bodyPr>
          <a:lstStyle/>
          <a:p>
            <a:pPr lvl="0" rtl="0">
              <a:spcBef>
                <a:spcPts val="0"/>
              </a:spcBef>
              <a:buNone/>
            </a:pPr>
            <a:r>
              <a:rPr lang="en-US" sz="950">
                <a:solidFill>
                  <a:srgbClr val="252525"/>
                </a:solidFill>
                <a:highlight>
                  <a:srgbClr val="F9F9F9"/>
                </a:highlight>
              </a:rPr>
              <a:t>Horizontal axis is position, and the vertical axis is the real part (blue) or imaginary part (red) of the wavefunction. C, D, E, F, but not G, H, are energy eigenstates. H is acoherent state—a quantum state that approximates the classical trajectory.</a:t>
            </a:r>
          </a:p>
        </p:txBody>
      </p:sp>
      <p:pic>
        <p:nvPicPr>
          <p:cNvPr id="249" name="Shape 249"/>
          <p:cNvPicPr preferRelativeResize="0"/>
          <p:nvPr/>
        </p:nvPicPr>
        <p:blipFill>
          <a:blip r:embed="rId3">
            <a:alphaModFix/>
          </a:blip>
          <a:stretch>
            <a:fillRect/>
          </a:stretch>
        </p:blipFill>
        <p:spPr>
          <a:xfrm>
            <a:off x="5060700" y="270933"/>
            <a:ext cx="3676650" cy="5395033"/>
          </a:xfrm>
          <a:prstGeom prst="rect">
            <a:avLst/>
          </a:prstGeom>
          <a:noFill/>
          <a:ln>
            <a:noFill/>
          </a:ln>
        </p:spPr>
      </p:pic>
      <p:pic>
        <p:nvPicPr>
          <p:cNvPr id="250" name="Shape 250"/>
          <p:cNvPicPr preferRelativeResize="0"/>
          <p:nvPr/>
        </p:nvPicPr>
        <p:blipFill>
          <a:blip r:embed="rId4">
            <a:alphaModFix/>
          </a:blip>
          <a:stretch>
            <a:fillRect/>
          </a:stretch>
        </p:blipFill>
        <p:spPr>
          <a:xfrm>
            <a:off x="311700" y="1870666"/>
            <a:ext cx="1838325" cy="838200"/>
          </a:xfrm>
          <a:prstGeom prst="rect">
            <a:avLst/>
          </a:prstGeom>
          <a:noFill/>
          <a:ln>
            <a:noFill/>
          </a:ln>
        </p:spPr>
      </p:pic>
      <p:pic>
        <p:nvPicPr>
          <p:cNvPr id="251" name="Shape 251"/>
          <p:cNvPicPr preferRelativeResize="0"/>
          <p:nvPr/>
        </p:nvPicPr>
        <p:blipFill>
          <a:blip r:embed="rId5">
            <a:alphaModFix/>
          </a:blip>
          <a:stretch>
            <a:fillRect/>
          </a:stretch>
        </p:blipFill>
        <p:spPr>
          <a:xfrm>
            <a:off x="2805337" y="1870666"/>
            <a:ext cx="1685925" cy="666750"/>
          </a:xfrm>
          <a:prstGeom prst="rect">
            <a:avLst/>
          </a:prstGeom>
          <a:noFill/>
          <a:ln>
            <a:noFill/>
          </a:ln>
        </p:spPr>
      </p:pic>
      <p:pic>
        <p:nvPicPr>
          <p:cNvPr id="252" name="Shape 252"/>
          <p:cNvPicPr preferRelativeResize="0"/>
          <p:nvPr/>
        </p:nvPicPr>
        <p:blipFill>
          <a:blip r:embed="rId6">
            <a:alphaModFix/>
          </a:blip>
          <a:stretch>
            <a:fillRect/>
          </a:stretch>
        </p:blipFill>
        <p:spPr>
          <a:xfrm>
            <a:off x="802253" y="3098427"/>
            <a:ext cx="1212695" cy="552449"/>
          </a:xfrm>
          <a:prstGeom prst="rect">
            <a:avLst/>
          </a:prstGeom>
          <a:noFill/>
          <a:ln>
            <a:noFill/>
          </a:ln>
        </p:spPr>
      </p:pic>
      <p:pic>
        <p:nvPicPr>
          <p:cNvPr id="253" name="Shape 253"/>
          <p:cNvPicPr preferRelativeResize="0"/>
          <p:nvPr/>
        </p:nvPicPr>
        <p:blipFill>
          <a:blip r:embed="rId7">
            <a:alphaModFix/>
          </a:blip>
          <a:stretch>
            <a:fillRect/>
          </a:stretch>
        </p:blipFill>
        <p:spPr>
          <a:xfrm>
            <a:off x="2701520" y="2953176"/>
            <a:ext cx="1448456" cy="666750"/>
          </a:xfrm>
          <a:prstGeom prst="rect">
            <a:avLst/>
          </a:prstGeom>
          <a:noFill/>
          <a:ln>
            <a:noFill/>
          </a:ln>
        </p:spPr>
      </p:pic>
      <p:pic>
        <p:nvPicPr>
          <p:cNvPr id="254" name="Shape 254"/>
          <p:cNvPicPr preferRelativeResize="0"/>
          <p:nvPr/>
        </p:nvPicPr>
        <p:blipFill>
          <a:blip r:embed="rId8">
            <a:alphaModFix/>
          </a:blip>
          <a:stretch>
            <a:fillRect/>
          </a:stretch>
        </p:blipFill>
        <p:spPr>
          <a:xfrm>
            <a:off x="597150" y="3869650"/>
            <a:ext cx="3429000" cy="600075"/>
          </a:xfrm>
          <a:prstGeom prst="rect">
            <a:avLst/>
          </a:prstGeom>
          <a:noFill/>
          <a:ln>
            <a:noFill/>
          </a:ln>
        </p:spPr>
      </p:pic>
      <p:pic>
        <p:nvPicPr>
          <p:cNvPr id="255" name="Shape 255"/>
          <p:cNvPicPr preferRelativeResize="0"/>
          <p:nvPr/>
        </p:nvPicPr>
        <p:blipFill>
          <a:blip r:embed="rId9">
            <a:alphaModFix/>
          </a:blip>
          <a:stretch>
            <a:fillRect/>
          </a:stretch>
        </p:blipFill>
        <p:spPr>
          <a:xfrm>
            <a:off x="473312" y="4822883"/>
            <a:ext cx="3676650" cy="409575"/>
          </a:xfrm>
          <a:prstGeom prst="rect">
            <a:avLst/>
          </a:prstGeom>
          <a:noFill/>
          <a:ln>
            <a:noFill/>
          </a:ln>
        </p:spPr>
      </p:pic>
      <p:pic>
        <p:nvPicPr>
          <p:cNvPr id="256" name="Shape 256"/>
          <p:cNvPicPr preferRelativeResize="0"/>
          <p:nvPr/>
        </p:nvPicPr>
        <p:blipFill>
          <a:blip r:embed="rId10">
            <a:alphaModFix/>
          </a:blip>
          <a:stretch>
            <a:fillRect/>
          </a:stretch>
        </p:blipFill>
        <p:spPr>
          <a:xfrm>
            <a:off x="1492500" y="5665950"/>
            <a:ext cx="1638300" cy="581025"/>
          </a:xfrm>
          <a:prstGeom prst="rect">
            <a:avLst/>
          </a:prstGeom>
          <a:noFill/>
          <a:ln>
            <a:noFill/>
          </a:ln>
        </p:spPr>
      </p:pic>
      <p:sp>
        <p:nvSpPr>
          <p:cNvPr id="257" name="Shape 257"/>
          <p:cNvSpPr txBox="1"/>
          <p:nvPr>
            <p:ph type="title"/>
          </p:nvPr>
        </p:nvSpPr>
        <p:spPr>
          <a:xfrm>
            <a:off x="216750" y="270933"/>
            <a:ext cx="8520600" cy="888900"/>
          </a:xfrm>
          <a:prstGeom prst="rect">
            <a:avLst/>
          </a:prstGeom>
        </p:spPr>
        <p:txBody>
          <a:bodyPr anchorCtr="0" anchor="t" bIns="91425" lIns="91425" rIns="91425" tIns="91425">
            <a:noAutofit/>
          </a:bodyPr>
          <a:lstStyle/>
          <a:p>
            <a:pPr lvl="0" rtl="0">
              <a:spcBef>
                <a:spcPts val="0"/>
              </a:spcBef>
              <a:buNone/>
            </a:pPr>
            <a:r>
              <a:rPr lang="en-US"/>
              <a:t>Quantum Harmonic Oscillator</a:t>
            </a:r>
          </a:p>
          <a:p>
            <a:pPr lvl="0" rtl="0">
              <a:spcBef>
                <a:spcPts val="0"/>
              </a:spcBef>
              <a:buNone/>
            </a:pPr>
            <a:r>
              <a:rPr lang="en-US"/>
              <a:t>1D</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type="title"/>
          </p:nvPr>
        </p:nvSpPr>
        <p:spPr>
          <a:xfrm>
            <a:off x="311700" y="436533"/>
            <a:ext cx="8520600" cy="7635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US"/>
              <a:t>Quantum Harmonic Oscillator 3D</a:t>
            </a:r>
          </a:p>
          <a:p>
            <a:pPr lvl="0" rtl="0">
              <a:spcBef>
                <a:spcPts val="0"/>
              </a:spcBef>
              <a:buNone/>
            </a:pPr>
            <a:r>
              <a:t/>
            </a:r>
            <a:endParaRPr/>
          </a:p>
        </p:txBody>
      </p:sp>
      <p:sp>
        <p:nvSpPr>
          <p:cNvPr id="263" name="Shape 263"/>
          <p:cNvSpPr txBox="1"/>
          <p:nvPr>
            <p:ph idx="1" type="body"/>
          </p:nvPr>
        </p:nvSpPr>
        <p:spPr>
          <a:xfrm>
            <a:off x="311700" y="1536633"/>
            <a:ext cx="3999900" cy="4555200"/>
          </a:xfrm>
          <a:prstGeom prst="rect">
            <a:avLst/>
          </a:prstGeom>
        </p:spPr>
        <p:txBody>
          <a:bodyPr anchorCtr="0" anchor="t" bIns="91425" lIns="91425" rIns="91425" tIns="91425">
            <a:noAutofit/>
          </a:bodyPr>
          <a:lstStyle/>
          <a:p>
            <a:pPr lvl="0" rtl="0">
              <a:spcBef>
                <a:spcPts val="0"/>
              </a:spcBef>
              <a:buNone/>
            </a:pPr>
            <a:r>
              <a:t/>
            </a:r>
            <a:endParaRPr/>
          </a:p>
        </p:txBody>
      </p:sp>
      <p:sp>
        <p:nvSpPr>
          <p:cNvPr id="264" name="Shape 264"/>
          <p:cNvSpPr txBox="1"/>
          <p:nvPr>
            <p:ph idx="2" type="body"/>
          </p:nvPr>
        </p:nvSpPr>
        <p:spPr>
          <a:xfrm>
            <a:off x="4832400" y="1536633"/>
            <a:ext cx="3999900" cy="4555200"/>
          </a:xfrm>
          <a:prstGeom prst="rect">
            <a:avLst/>
          </a:prstGeom>
        </p:spPr>
        <p:txBody>
          <a:bodyPr anchorCtr="0" anchor="t" bIns="91425" lIns="91425" rIns="91425" tIns="91425">
            <a:noAutofit/>
          </a:bodyPr>
          <a:lstStyle/>
          <a:p>
            <a:pPr lvl="0" rtl="0">
              <a:spcBef>
                <a:spcPts val="0"/>
              </a:spcBef>
              <a:buNone/>
            </a:pPr>
            <a:r>
              <a:t/>
            </a:r>
            <a:endParaRPr/>
          </a:p>
        </p:txBody>
      </p:sp>
      <p:pic>
        <p:nvPicPr>
          <p:cNvPr id="265" name="Shape 265"/>
          <p:cNvPicPr preferRelativeResize="0"/>
          <p:nvPr/>
        </p:nvPicPr>
        <p:blipFill>
          <a:blip r:embed="rId3">
            <a:alphaModFix/>
          </a:blip>
          <a:stretch>
            <a:fillRect/>
          </a:stretch>
        </p:blipFill>
        <p:spPr>
          <a:xfrm>
            <a:off x="455062" y="1850300"/>
            <a:ext cx="8233874" cy="748525"/>
          </a:xfrm>
          <a:prstGeom prst="rect">
            <a:avLst/>
          </a:prstGeom>
          <a:noFill/>
          <a:ln>
            <a:noFill/>
          </a:ln>
        </p:spPr>
      </p:pic>
      <p:pic>
        <p:nvPicPr>
          <p:cNvPr id="266" name="Shape 266"/>
          <p:cNvPicPr preferRelativeResize="0"/>
          <p:nvPr/>
        </p:nvPicPr>
        <p:blipFill>
          <a:blip r:embed="rId4">
            <a:alphaModFix/>
          </a:blip>
          <a:stretch>
            <a:fillRect/>
          </a:stretch>
        </p:blipFill>
        <p:spPr>
          <a:xfrm>
            <a:off x="2098763" y="3341666"/>
            <a:ext cx="4946474" cy="487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