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4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1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3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6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4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0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2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9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7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5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0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4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55267-3875-4933-801F-CE93A5877F97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4F863-A9C8-4F64-B426-21B93D893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5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2919" y="691116"/>
            <a:ext cx="2286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 is at +45° for 2 seconds, then at +90° for two seconds.</a:t>
            </a:r>
          </a:p>
          <a:p>
            <a:endParaRPr lang="en-US" dirty="0"/>
          </a:p>
          <a:p>
            <a:r>
              <a:rPr lang="en-US" dirty="0" smtClean="0"/>
              <a:t>New particles are injected into the flow from the lower left corner, and move with the flow. 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8900000">
            <a:off x="5443872" y="3168503"/>
            <a:ext cx="1626781" cy="393405"/>
          </a:xfrm>
          <a:prstGeom prst="rightArrow">
            <a:avLst>
              <a:gd name="adj1" fmla="val 50000"/>
              <a:gd name="adj2" fmla="val 7702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6200000">
            <a:off x="5443872" y="3168503"/>
            <a:ext cx="1626781" cy="393405"/>
          </a:xfrm>
          <a:prstGeom prst="rightArrow">
            <a:avLst>
              <a:gd name="adj1" fmla="val 50000"/>
              <a:gd name="adj2" fmla="val 7702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05200" y="5791200"/>
            <a:ext cx="335280" cy="33528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1799" y="833356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Pathline</a:t>
            </a:r>
            <a:r>
              <a:rPr lang="en-US" sz="3600" b="1" dirty="0" smtClean="0"/>
              <a:t>:</a:t>
            </a:r>
          </a:p>
          <a:p>
            <a:endParaRPr lang="en-US" b="1" dirty="0" smtClean="0"/>
          </a:p>
          <a:p>
            <a:r>
              <a:rPr lang="en-US" b="1" dirty="0" smtClean="0"/>
              <a:t>Shows the path of any single particle.</a:t>
            </a:r>
            <a:endParaRPr lang="en-US" b="1" dirty="0"/>
          </a:p>
        </p:txBody>
      </p:sp>
      <p:sp>
        <p:nvSpPr>
          <p:cNvPr id="2" name="Oval 1"/>
          <p:cNvSpPr/>
          <p:nvPr/>
        </p:nvSpPr>
        <p:spPr>
          <a:xfrm>
            <a:off x="3614420" y="589280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673371" y="776710"/>
            <a:ext cx="2580640" cy="5181600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0640" h="5181600">
                <a:moveTo>
                  <a:pt x="0" y="5181600"/>
                </a:moveTo>
                <a:lnTo>
                  <a:pt x="2580640" y="2600960"/>
                </a:lnTo>
                <a:lnTo>
                  <a:pt x="2580640" y="0"/>
                </a:lnTo>
              </a:path>
            </a:pathLst>
          </a:custGeom>
          <a:noFill/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6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21224 -0.377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12" y="-1888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1224 -0.37754 L 0.21224 -0.755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678986" y="2084141"/>
            <a:ext cx="1288248" cy="3863941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  <a:gd name="connsiteX0" fmla="*/ 0 w 1345398"/>
              <a:gd name="connsiteY0" fmla="*/ 3898231 h 3898231"/>
              <a:gd name="connsiteX1" fmla="*/ 1345398 w 1345398"/>
              <a:gd name="connsiteY1" fmla="*/ 2600960 h 3898231"/>
              <a:gd name="connsiteX2" fmla="*/ 1345398 w 1345398"/>
              <a:gd name="connsiteY2" fmla="*/ 0 h 3898231"/>
              <a:gd name="connsiteX0" fmla="*/ 0 w 1345398"/>
              <a:gd name="connsiteY0" fmla="*/ 3898231 h 3898231"/>
              <a:gd name="connsiteX1" fmla="*/ 1345398 w 1345398"/>
              <a:gd name="connsiteY1" fmla="*/ 2589530 h 3898231"/>
              <a:gd name="connsiteX2" fmla="*/ 1345398 w 1345398"/>
              <a:gd name="connsiteY2" fmla="*/ 0 h 3898231"/>
              <a:gd name="connsiteX0" fmla="*/ 0 w 1345398"/>
              <a:gd name="connsiteY0" fmla="*/ 3898231 h 3898231"/>
              <a:gd name="connsiteX1" fmla="*/ 1288248 w 1345398"/>
              <a:gd name="connsiteY1" fmla="*/ 2612390 h 3898231"/>
              <a:gd name="connsiteX2" fmla="*/ 1345398 w 1345398"/>
              <a:gd name="connsiteY2" fmla="*/ 0 h 3898231"/>
              <a:gd name="connsiteX0" fmla="*/ 0 w 1288248"/>
              <a:gd name="connsiteY0" fmla="*/ 3863941 h 3863941"/>
              <a:gd name="connsiteX1" fmla="*/ 1288248 w 1288248"/>
              <a:gd name="connsiteY1" fmla="*/ 2578100 h 3863941"/>
              <a:gd name="connsiteX2" fmla="*/ 1280628 w 1288248"/>
              <a:gd name="connsiteY2" fmla="*/ 0 h 386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248" h="3863941">
                <a:moveTo>
                  <a:pt x="0" y="3863941"/>
                </a:moveTo>
                <a:lnTo>
                  <a:pt x="1288248" y="2578100"/>
                </a:lnTo>
                <a:lnTo>
                  <a:pt x="1280628" y="0"/>
                </a:lnTo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21799" y="833356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Pathlines</a:t>
            </a:r>
            <a:r>
              <a:rPr lang="en-US" sz="3600" b="1" dirty="0" smtClean="0"/>
              <a:t>:</a:t>
            </a:r>
          </a:p>
          <a:p>
            <a:endParaRPr lang="en-US" b="1" dirty="0" smtClean="0"/>
          </a:p>
          <a:p>
            <a:r>
              <a:rPr lang="en-US" b="1" dirty="0" smtClean="0"/>
              <a:t>Shows the path of any single particle.</a:t>
            </a:r>
            <a:endParaRPr lang="en-US" b="1" dirty="0"/>
          </a:p>
        </p:txBody>
      </p:sp>
      <p:sp>
        <p:nvSpPr>
          <p:cNvPr id="2" name="Oval 1"/>
          <p:cNvSpPr/>
          <p:nvPr/>
        </p:nvSpPr>
        <p:spPr>
          <a:xfrm>
            <a:off x="3614420" y="589280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673371" y="776710"/>
            <a:ext cx="2580640" cy="5181600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0640" h="5181600">
                <a:moveTo>
                  <a:pt x="0" y="5181600"/>
                </a:moveTo>
                <a:lnTo>
                  <a:pt x="2580640" y="2600960"/>
                </a:lnTo>
                <a:lnTo>
                  <a:pt x="2580640" y="0"/>
                </a:lnTo>
              </a:path>
            </a:pathLst>
          </a:custGeom>
          <a:noFill/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18230" y="588518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9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21224 -0.377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12" y="-1888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1224 -0.37754 L 0.21224 -0.755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3.33333E-6 L 0.10534 -0.1872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-937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534 -0.18982 L 0.10534 -0.564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 animBg="1"/>
      <p:bldP spid="2" grpId="1" animBg="1"/>
      <p:bldP spid="2" grpId="2" animBg="1"/>
      <p:bldP spid="6" grpId="0" animBg="1"/>
      <p:bldP spid="8" grpId="0" animBg="1"/>
      <p:bldP spid="8" grpId="1" animBg="1"/>
      <p:bldP spid="8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678986" y="2084141"/>
            <a:ext cx="1288248" cy="3863941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  <a:gd name="connsiteX0" fmla="*/ 0 w 1345398"/>
              <a:gd name="connsiteY0" fmla="*/ 3898231 h 3898231"/>
              <a:gd name="connsiteX1" fmla="*/ 1345398 w 1345398"/>
              <a:gd name="connsiteY1" fmla="*/ 2600960 h 3898231"/>
              <a:gd name="connsiteX2" fmla="*/ 1345398 w 1345398"/>
              <a:gd name="connsiteY2" fmla="*/ 0 h 3898231"/>
              <a:gd name="connsiteX0" fmla="*/ 0 w 1345398"/>
              <a:gd name="connsiteY0" fmla="*/ 3898231 h 3898231"/>
              <a:gd name="connsiteX1" fmla="*/ 1345398 w 1345398"/>
              <a:gd name="connsiteY1" fmla="*/ 2589530 h 3898231"/>
              <a:gd name="connsiteX2" fmla="*/ 1345398 w 1345398"/>
              <a:gd name="connsiteY2" fmla="*/ 0 h 3898231"/>
              <a:gd name="connsiteX0" fmla="*/ 0 w 1345398"/>
              <a:gd name="connsiteY0" fmla="*/ 3898231 h 3898231"/>
              <a:gd name="connsiteX1" fmla="*/ 1288248 w 1345398"/>
              <a:gd name="connsiteY1" fmla="*/ 2612390 h 3898231"/>
              <a:gd name="connsiteX2" fmla="*/ 1345398 w 1345398"/>
              <a:gd name="connsiteY2" fmla="*/ 0 h 3898231"/>
              <a:gd name="connsiteX0" fmla="*/ 0 w 1288248"/>
              <a:gd name="connsiteY0" fmla="*/ 3863941 h 3863941"/>
              <a:gd name="connsiteX1" fmla="*/ 1288248 w 1288248"/>
              <a:gd name="connsiteY1" fmla="*/ 2578100 h 3863941"/>
              <a:gd name="connsiteX2" fmla="*/ 1280628 w 1288248"/>
              <a:gd name="connsiteY2" fmla="*/ 0 h 386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248" h="3863941">
                <a:moveTo>
                  <a:pt x="0" y="3863941"/>
                </a:moveTo>
                <a:lnTo>
                  <a:pt x="1288248" y="2578100"/>
                </a:lnTo>
                <a:lnTo>
                  <a:pt x="1280628" y="0"/>
                </a:lnTo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681183" y="3376274"/>
            <a:ext cx="0" cy="2600960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  <a:gd name="connsiteX0" fmla="*/ 0 w 0"/>
              <a:gd name="connsiteY0" fmla="*/ 2600960 h 2600960"/>
              <a:gd name="connsiteX1" fmla="*/ 0 w 0"/>
              <a:gd name="connsiteY1" fmla="*/ 0 h 260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600960">
                <a:moveTo>
                  <a:pt x="0" y="260096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681137" y="4640117"/>
            <a:ext cx="45719" cy="1298621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  <a:gd name="connsiteX0" fmla="*/ 0 w 0"/>
              <a:gd name="connsiteY0" fmla="*/ 2600960 h 2600960"/>
              <a:gd name="connsiteX1" fmla="*/ 0 w 0"/>
              <a:gd name="connsiteY1" fmla="*/ 0 h 260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600960">
                <a:moveTo>
                  <a:pt x="0" y="260096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21799" y="833356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Pathlines</a:t>
            </a:r>
            <a:r>
              <a:rPr lang="en-US" sz="3600" b="1" dirty="0" smtClean="0"/>
              <a:t>:</a:t>
            </a:r>
          </a:p>
          <a:p>
            <a:endParaRPr lang="en-US" b="1" dirty="0" smtClean="0"/>
          </a:p>
          <a:p>
            <a:r>
              <a:rPr lang="en-US" b="1" dirty="0" smtClean="0"/>
              <a:t>Shows the path of any single particle.</a:t>
            </a:r>
            <a:endParaRPr lang="en-US" b="1" dirty="0"/>
          </a:p>
        </p:txBody>
      </p:sp>
      <p:sp>
        <p:nvSpPr>
          <p:cNvPr id="2" name="Oval 1"/>
          <p:cNvSpPr/>
          <p:nvPr/>
        </p:nvSpPr>
        <p:spPr>
          <a:xfrm>
            <a:off x="3614420" y="589280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673371" y="776710"/>
            <a:ext cx="2580640" cy="5181600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0640" h="5181600">
                <a:moveTo>
                  <a:pt x="0" y="5181600"/>
                </a:moveTo>
                <a:lnTo>
                  <a:pt x="2580640" y="2600960"/>
                </a:lnTo>
                <a:lnTo>
                  <a:pt x="2580640" y="0"/>
                </a:lnTo>
              </a:path>
            </a:pathLst>
          </a:custGeom>
          <a:noFill/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18230" y="588518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622040" y="588899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625850" y="5892800"/>
            <a:ext cx="116840" cy="11684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7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21224 -0.377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12" y="-1888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1224 -0.37754 L 0.21224 -0.755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8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3.33333E-6 L 0.10534 -0.1872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-937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534 -0.18982 L 0.10534 -0.564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3.7037E-7 L -2.91667E-6 -0.3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7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54167E-6 -4.07407E-6 L -3.54167E-6 -0.1912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6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" grpId="0" animBg="1"/>
      <p:bldP spid="2" grpId="1" animBg="1"/>
      <p:bldP spid="2" grpId="2" animBg="1"/>
      <p:bldP spid="6" grpId="0" animBg="1"/>
      <p:bldP spid="8" grpId="0" animBg="1"/>
      <p:bldP spid="8" grpId="1" animBg="1"/>
      <p:bldP spid="8" grpId="2" animBg="1"/>
      <p:bldP spid="18" grpId="0" animBg="1"/>
      <p:bldP spid="18" grpId="2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 rot="10800000">
            <a:off x="1035343" y="5900811"/>
            <a:ext cx="2698310" cy="5173199"/>
            <a:chOff x="3614420" y="836441"/>
            <a:chExt cx="2698310" cy="5173199"/>
          </a:xfrm>
        </p:grpSpPr>
        <p:sp>
          <p:nvSpPr>
            <p:cNvPr id="2" name="Oval 1"/>
            <p:cNvSpPr/>
            <p:nvPr/>
          </p:nvSpPr>
          <p:spPr>
            <a:xfrm>
              <a:off x="3614420" y="5892800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723276" y="5796384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832133" y="5699968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937881" y="5600440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046738" y="5491584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4155594" y="5388948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4264451" y="5273872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4370199" y="5168124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479056" y="5059267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591023" y="496596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4699880" y="4844667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4805628" y="4732699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4914485" y="462384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023341" y="4514987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132198" y="4406131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5237946" y="430038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346804" y="4191528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5455660" y="4082672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5564517" y="3973816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670265" y="3861848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779122" y="3752992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887978" y="3637916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5996835" y="3535280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102583" y="3429532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6195890" y="3308236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6195890" y="3165151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6195890" y="3023566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6195890" y="2874417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195890" y="2729864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6192061" y="2586950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6192061" y="2445365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6192061" y="2296216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192061" y="215166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6192061" y="2003388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6192061" y="186180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6192061" y="1712654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192061" y="1568101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6188232" y="1425187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188232" y="1283602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6188232" y="1134453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6188232" y="989900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6186951" y="836441"/>
              <a:ext cx="116840" cy="1168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539262" y="5971784"/>
            <a:ext cx="8311661" cy="2684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-343162" y="5964704"/>
            <a:ext cx="4003964" cy="2956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21799" y="833356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Streakline</a:t>
            </a:r>
            <a:r>
              <a:rPr lang="en-US" sz="3600" b="1" dirty="0" smtClean="0"/>
              <a:t>:</a:t>
            </a:r>
          </a:p>
          <a:p>
            <a:endParaRPr lang="en-US" b="1" dirty="0" smtClean="0"/>
          </a:p>
          <a:p>
            <a:r>
              <a:rPr lang="en-US" b="1" dirty="0" smtClean="0"/>
              <a:t>Shows the final positions obtained by all particles emitted at any time from the same injection point.</a:t>
            </a:r>
            <a:endParaRPr lang="en-US" b="1" dirty="0"/>
          </a:p>
        </p:txBody>
      </p:sp>
      <p:sp>
        <p:nvSpPr>
          <p:cNvPr id="6" name="Freeform 5"/>
          <p:cNvSpPr/>
          <p:nvPr/>
        </p:nvSpPr>
        <p:spPr>
          <a:xfrm rot="10800000">
            <a:off x="3667151" y="741540"/>
            <a:ext cx="2580640" cy="5181600"/>
          </a:xfrm>
          <a:custGeom>
            <a:avLst/>
            <a:gdLst>
              <a:gd name="connsiteX0" fmla="*/ 0 w 2580640"/>
              <a:gd name="connsiteY0" fmla="*/ 5181600 h 5181600"/>
              <a:gd name="connsiteX1" fmla="*/ 2580640 w 2580640"/>
              <a:gd name="connsiteY1" fmla="*/ 2600960 h 5181600"/>
              <a:gd name="connsiteX2" fmla="*/ 2580640 w 2580640"/>
              <a:gd name="connsiteY2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0640" h="5181600">
                <a:moveTo>
                  <a:pt x="0" y="5181600"/>
                </a:moveTo>
                <a:lnTo>
                  <a:pt x="2580640" y="2600960"/>
                </a:lnTo>
                <a:lnTo>
                  <a:pt x="2580640" y="0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045E-16 L 0.21016 -0.372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-1863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1016 -0.37245 L 0.2112 -0.75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9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8234" y="776177"/>
            <a:ext cx="5178056" cy="5178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3212" y="833356"/>
            <a:ext cx="25321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Streamlines</a:t>
            </a:r>
          </a:p>
          <a:p>
            <a:endParaRPr lang="en-US" b="1" dirty="0" smtClean="0"/>
          </a:p>
          <a:p>
            <a:r>
              <a:rPr lang="en-US" b="1" dirty="0" smtClean="0"/>
              <a:t>Exist only for steady flows.</a:t>
            </a:r>
          </a:p>
          <a:p>
            <a:endParaRPr lang="en-US" b="1" dirty="0" smtClean="0"/>
          </a:p>
          <a:p>
            <a:r>
              <a:rPr lang="en-US" b="1" dirty="0" smtClean="0"/>
              <a:t>Are everywhere parallel to the local velocity.</a:t>
            </a:r>
          </a:p>
          <a:p>
            <a:endParaRPr lang="en-US" b="1" dirty="0" smtClean="0"/>
          </a:p>
          <a:p>
            <a:r>
              <a:rPr lang="en-US" b="1" dirty="0" smtClean="0"/>
              <a:t>Have meaningful numerical values</a:t>
            </a:r>
          </a:p>
          <a:p>
            <a:r>
              <a:rPr lang="en-US" b="1" dirty="0" smtClean="0"/>
              <a:t>(and units).</a:t>
            </a:r>
            <a:endParaRPr lang="en-US" b="1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3664323" y="766482"/>
            <a:ext cx="5183842" cy="5183842"/>
            <a:chOff x="3664323" y="766482"/>
            <a:chExt cx="5199530" cy="5183842"/>
          </a:xfrm>
        </p:grpSpPr>
        <p:sp>
          <p:nvSpPr>
            <p:cNvPr id="9" name="Freeform 8"/>
            <p:cNvSpPr/>
            <p:nvPr/>
          </p:nvSpPr>
          <p:spPr>
            <a:xfrm>
              <a:off x="3664324" y="773206"/>
              <a:ext cx="2743200" cy="2144806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86652" y="1852893"/>
                    <a:pt x="1270747" y="1540808"/>
                    <a:pt x="1721223" y="1149723"/>
                  </a:cubicBezTo>
                  <a:cubicBezTo>
                    <a:pt x="2171699" y="758638"/>
                    <a:pt x="2480981" y="369233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675530" y="766482"/>
              <a:ext cx="3693458" cy="2707342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51696" y="1938118"/>
                    <a:pt x="1305703" y="1572767"/>
                    <a:pt x="1711236" y="1149723"/>
                  </a:cubicBezTo>
                  <a:cubicBezTo>
                    <a:pt x="2116769" y="726679"/>
                    <a:pt x="2421057" y="358580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668806" y="773206"/>
              <a:ext cx="1945341" cy="1557618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86652" y="1852893"/>
                    <a:pt x="1270747" y="1540808"/>
                    <a:pt x="1721223" y="1149723"/>
                  </a:cubicBezTo>
                  <a:cubicBezTo>
                    <a:pt x="2171699" y="758638"/>
                    <a:pt x="2480981" y="369233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673288" y="779928"/>
              <a:ext cx="1315571" cy="1024219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86652" y="1852893"/>
                    <a:pt x="1270747" y="1540808"/>
                    <a:pt x="1721223" y="1149723"/>
                  </a:cubicBezTo>
                  <a:cubicBezTo>
                    <a:pt x="2171699" y="758638"/>
                    <a:pt x="2480981" y="369233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664323" y="766482"/>
              <a:ext cx="820271" cy="578224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86652" y="1852893"/>
                    <a:pt x="1270747" y="1540808"/>
                    <a:pt x="1721223" y="1149723"/>
                  </a:cubicBezTo>
                  <a:cubicBezTo>
                    <a:pt x="2171699" y="758638"/>
                    <a:pt x="2480981" y="369233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668806" y="766482"/>
              <a:ext cx="398930" cy="179294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0" h="2144806">
                  <a:moveTo>
                    <a:pt x="0" y="2144806"/>
                  </a:moveTo>
                  <a:cubicBezTo>
                    <a:pt x="786652" y="1852893"/>
                    <a:pt x="1270747" y="1540808"/>
                    <a:pt x="1721223" y="1149723"/>
                  </a:cubicBezTo>
                  <a:cubicBezTo>
                    <a:pt x="2171699" y="758638"/>
                    <a:pt x="2480981" y="369233"/>
                    <a:pt x="2743200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680012" y="773207"/>
              <a:ext cx="4872317" cy="3317080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6962"/>
                <a:gd name="connsiteX1" fmla="*/ 1711236 w 2743200"/>
                <a:gd name="connsiteY1" fmla="*/ 1149723 h 2146962"/>
                <a:gd name="connsiteX2" fmla="*/ 2743200 w 2743200"/>
                <a:gd name="connsiteY2" fmla="*/ 0 h 2146962"/>
                <a:gd name="connsiteX0" fmla="*/ 0 w 2743200"/>
                <a:gd name="connsiteY0" fmla="*/ 2144806 h 2146545"/>
                <a:gd name="connsiteX1" fmla="*/ 1684665 w 2743200"/>
                <a:gd name="connsiteY1" fmla="*/ 993547 h 2146545"/>
                <a:gd name="connsiteX2" fmla="*/ 2743200 w 2743200"/>
                <a:gd name="connsiteY2" fmla="*/ 0 h 2146545"/>
                <a:gd name="connsiteX0" fmla="*/ 0 w 2743200"/>
                <a:gd name="connsiteY0" fmla="*/ 1926160 h 1928196"/>
                <a:gd name="connsiteX1" fmla="*/ 1684665 w 2743200"/>
                <a:gd name="connsiteY1" fmla="*/ 993547 h 1928196"/>
                <a:gd name="connsiteX2" fmla="*/ 2743200 w 2743200"/>
                <a:gd name="connsiteY2" fmla="*/ 0 h 1928196"/>
                <a:gd name="connsiteX0" fmla="*/ 0 w 2743200"/>
                <a:gd name="connsiteY0" fmla="*/ 1926160 h 1926180"/>
                <a:gd name="connsiteX1" fmla="*/ 1684665 w 2743200"/>
                <a:gd name="connsiteY1" fmla="*/ 993547 h 1926180"/>
                <a:gd name="connsiteX2" fmla="*/ 2743200 w 2743200"/>
                <a:gd name="connsiteY2" fmla="*/ 0 h 1926180"/>
                <a:gd name="connsiteX0" fmla="*/ 0 w 2743200"/>
                <a:gd name="connsiteY0" fmla="*/ 1926160 h 1926183"/>
                <a:gd name="connsiteX1" fmla="*/ 1684665 w 2743200"/>
                <a:gd name="connsiteY1" fmla="*/ 993547 h 1926183"/>
                <a:gd name="connsiteX2" fmla="*/ 2743200 w 2743200"/>
                <a:gd name="connsiteY2" fmla="*/ 0 h 1926183"/>
                <a:gd name="connsiteX0" fmla="*/ 0 w 2743200"/>
                <a:gd name="connsiteY0" fmla="*/ 1926160 h 1926246"/>
                <a:gd name="connsiteX1" fmla="*/ 1684665 w 2743200"/>
                <a:gd name="connsiteY1" fmla="*/ 993547 h 1926246"/>
                <a:gd name="connsiteX2" fmla="*/ 2743200 w 2743200"/>
                <a:gd name="connsiteY2" fmla="*/ 0 h 1926246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41"/>
                <a:gd name="connsiteX1" fmla="*/ 1684665 w 2750792"/>
                <a:gd name="connsiteY1" fmla="*/ 993547 h 1926241"/>
                <a:gd name="connsiteX2" fmla="*/ 2750792 w 2750792"/>
                <a:gd name="connsiteY2" fmla="*/ 0 h 192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0792" h="1926241">
                  <a:moveTo>
                    <a:pt x="0" y="1926160"/>
                  </a:moveTo>
                  <a:cubicBezTo>
                    <a:pt x="706144" y="1934214"/>
                    <a:pt x="1317302" y="1345809"/>
                    <a:pt x="1684665" y="993547"/>
                  </a:cubicBezTo>
                  <a:cubicBezTo>
                    <a:pt x="2052028" y="641285"/>
                    <a:pt x="2402078" y="233640"/>
                    <a:pt x="2750792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684494" y="1483660"/>
              <a:ext cx="5168153" cy="3446111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6962"/>
                <a:gd name="connsiteX1" fmla="*/ 1711236 w 2743200"/>
                <a:gd name="connsiteY1" fmla="*/ 1149723 h 2146962"/>
                <a:gd name="connsiteX2" fmla="*/ 2743200 w 2743200"/>
                <a:gd name="connsiteY2" fmla="*/ 0 h 2146962"/>
                <a:gd name="connsiteX0" fmla="*/ 0 w 2743200"/>
                <a:gd name="connsiteY0" fmla="*/ 2144806 h 2146545"/>
                <a:gd name="connsiteX1" fmla="*/ 1684665 w 2743200"/>
                <a:gd name="connsiteY1" fmla="*/ 993547 h 2146545"/>
                <a:gd name="connsiteX2" fmla="*/ 2743200 w 2743200"/>
                <a:gd name="connsiteY2" fmla="*/ 0 h 2146545"/>
                <a:gd name="connsiteX0" fmla="*/ 0 w 2743200"/>
                <a:gd name="connsiteY0" fmla="*/ 1926160 h 1928196"/>
                <a:gd name="connsiteX1" fmla="*/ 1684665 w 2743200"/>
                <a:gd name="connsiteY1" fmla="*/ 993547 h 1928196"/>
                <a:gd name="connsiteX2" fmla="*/ 2743200 w 2743200"/>
                <a:gd name="connsiteY2" fmla="*/ 0 h 1928196"/>
                <a:gd name="connsiteX0" fmla="*/ 0 w 2743200"/>
                <a:gd name="connsiteY0" fmla="*/ 1926160 h 1926180"/>
                <a:gd name="connsiteX1" fmla="*/ 1684665 w 2743200"/>
                <a:gd name="connsiteY1" fmla="*/ 993547 h 1926180"/>
                <a:gd name="connsiteX2" fmla="*/ 2743200 w 2743200"/>
                <a:gd name="connsiteY2" fmla="*/ 0 h 1926180"/>
                <a:gd name="connsiteX0" fmla="*/ 0 w 2743200"/>
                <a:gd name="connsiteY0" fmla="*/ 1926160 h 1926183"/>
                <a:gd name="connsiteX1" fmla="*/ 1684665 w 2743200"/>
                <a:gd name="connsiteY1" fmla="*/ 993547 h 1926183"/>
                <a:gd name="connsiteX2" fmla="*/ 2743200 w 2743200"/>
                <a:gd name="connsiteY2" fmla="*/ 0 h 1926183"/>
                <a:gd name="connsiteX0" fmla="*/ 0 w 2743200"/>
                <a:gd name="connsiteY0" fmla="*/ 1926160 h 1926246"/>
                <a:gd name="connsiteX1" fmla="*/ 1684665 w 2743200"/>
                <a:gd name="connsiteY1" fmla="*/ 993547 h 1926246"/>
                <a:gd name="connsiteX2" fmla="*/ 2743200 w 2743200"/>
                <a:gd name="connsiteY2" fmla="*/ 0 h 1926246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41"/>
                <a:gd name="connsiteX1" fmla="*/ 1684665 w 2750792"/>
                <a:gd name="connsiteY1" fmla="*/ 993547 h 1926241"/>
                <a:gd name="connsiteX2" fmla="*/ 2750792 w 2750792"/>
                <a:gd name="connsiteY2" fmla="*/ 0 h 1926241"/>
                <a:gd name="connsiteX0" fmla="*/ 0 w 2750792"/>
                <a:gd name="connsiteY0" fmla="*/ 1926160 h 1926242"/>
                <a:gd name="connsiteX1" fmla="*/ 1688243 w 2750792"/>
                <a:gd name="connsiteY1" fmla="*/ 997306 h 1926242"/>
                <a:gd name="connsiteX2" fmla="*/ 2750792 w 2750792"/>
                <a:gd name="connsiteY2" fmla="*/ 0 h 1926242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66"/>
                <a:gd name="connsiteX1" fmla="*/ 1688243 w 2750792"/>
                <a:gd name="connsiteY1" fmla="*/ 997306 h 1927566"/>
                <a:gd name="connsiteX2" fmla="*/ 2750792 w 2750792"/>
                <a:gd name="connsiteY2" fmla="*/ 0 h 1927566"/>
                <a:gd name="connsiteX0" fmla="*/ 0 w 2750792"/>
                <a:gd name="connsiteY0" fmla="*/ 1926160 h 1927037"/>
                <a:gd name="connsiteX1" fmla="*/ 1688243 w 2750792"/>
                <a:gd name="connsiteY1" fmla="*/ 997306 h 1927037"/>
                <a:gd name="connsiteX2" fmla="*/ 2750792 w 2750792"/>
                <a:gd name="connsiteY2" fmla="*/ 0 h 19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50792" h="1927037">
                  <a:moveTo>
                    <a:pt x="0" y="1926160"/>
                  </a:moveTo>
                  <a:cubicBezTo>
                    <a:pt x="849290" y="1953013"/>
                    <a:pt x="1328037" y="1357087"/>
                    <a:pt x="1688243" y="997306"/>
                  </a:cubicBezTo>
                  <a:cubicBezTo>
                    <a:pt x="2048449" y="637525"/>
                    <a:pt x="2384185" y="233640"/>
                    <a:pt x="2750792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116604" y="2294965"/>
              <a:ext cx="3747249" cy="3646973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6962"/>
                <a:gd name="connsiteX1" fmla="*/ 1711236 w 2743200"/>
                <a:gd name="connsiteY1" fmla="*/ 1149723 h 2146962"/>
                <a:gd name="connsiteX2" fmla="*/ 2743200 w 2743200"/>
                <a:gd name="connsiteY2" fmla="*/ 0 h 2146962"/>
                <a:gd name="connsiteX0" fmla="*/ 0 w 2743200"/>
                <a:gd name="connsiteY0" fmla="*/ 2144806 h 2146545"/>
                <a:gd name="connsiteX1" fmla="*/ 1684665 w 2743200"/>
                <a:gd name="connsiteY1" fmla="*/ 993547 h 2146545"/>
                <a:gd name="connsiteX2" fmla="*/ 2743200 w 2743200"/>
                <a:gd name="connsiteY2" fmla="*/ 0 h 2146545"/>
                <a:gd name="connsiteX0" fmla="*/ 0 w 2743200"/>
                <a:gd name="connsiteY0" fmla="*/ 1926160 h 1928196"/>
                <a:gd name="connsiteX1" fmla="*/ 1684665 w 2743200"/>
                <a:gd name="connsiteY1" fmla="*/ 993547 h 1928196"/>
                <a:gd name="connsiteX2" fmla="*/ 2743200 w 2743200"/>
                <a:gd name="connsiteY2" fmla="*/ 0 h 1928196"/>
                <a:gd name="connsiteX0" fmla="*/ 0 w 2743200"/>
                <a:gd name="connsiteY0" fmla="*/ 1926160 h 1926180"/>
                <a:gd name="connsiteX1" fmla="*/ 1684665 w 2743200"/>
                <a:gd name="connsiteY1" fmla="*/ 993547 h 1926180"/>
                <a:gd name="connsiteX2" fmla="*/ 2743200 w 2743200"/>
                <a:gd name="connsiteY2" fmla="*/ 0 h 1926180"/>
                <a:gd name="connsiteX0" fmla="*/ 0 w 2743200"/>
                <a:gd name="connsiteY0" fmla="*/ 1926160 h 1926183"/>
                <a:gd name="connsiteX1" fmla="*/ 1684665 w 2743200"/>
                <a:gd name="connsiteY1" fmla="*/ 993547 h 1926183"/>
                <a:gd name="connsiteX2" fmla="*/ 2743200 w 2743200"/>
                <a:gd name="connsiteY2" fmla="*/ 0 h 1926183"/>
                <a:gd name="connsiteX0" fmla="*/ 0 w 2743200"/>
                <a:gd name="connsiteY0" fmla="*/ 1926160 h 1926246"/>
                <a:gd name="connsiteX1" fmla="*/ 1684665 w 2743200"/>
                <a:gd name="connsiteY1" fmla="*/ 993547 h 1926246"/>
                <a:gd name="connsiteX2" fmla="*/ 2743200 w 2743200"/>
                <a:gd name="connsiteY2" fmla="*/ 0 h 1926246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41"/>
                <a:gd name="connsiteX1" fmla="*/ 1684665 w 2750792"/>
                <a:gd name="connsiteY1" fmla="*/ 993547 h 1926241"/>
                <a:gd name="connsiteX2" fmla="*/ 2750792 w 2750792"/>
                <a:gd name="connsiteY2" fmla="*/ 0 h 1926241"/>
                <a:gd name="connsiteX0" fmla="*/ 0 w 2750792"/>
                <a:gd name="connsiteY0" fmla="*/ 1926160 h 1926242"/>
                <a:gd name="connsiteX1" fmla="*/ 1688243 w 2750792"/>
                <a:gd name="connsiteY1" fmla="*/ 997306 h 1926242"/>
                <a:gd name="connsiteX2" fmla="*/ 2750792 w 2750792"/>
                <a:gd name="connsiteY2" fmla="*/ 0 h 1926242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66"/>
                <a:gd name="connsiteX1" fmla="*/ 1688243 w 2750792"/>
                <a:gd name="connsiteY1" fmla="*/ 997306 h 1927566"/>
                <a:gd name="connsiteX2" fmla="*/ 2750792 w 2750792"/>
                <a:gd name="connsiteY2" fmla="*/ 0 h 1927566"/>
                <a:gd name="connsiteX0" fmla="*/ 0 w 2750792"/>
                <a:gd name="connsiteY0" fmla="*/ 1926160 h 1927037"/>
                <a:gd name="connsiteX1" fmla="*/ 1688243 w 2750792"/>
                <a:gd name="connsiteY1" fmla="*/ 997306 h 1927037"/>
                <a:gd name="connsiteX2" fmla="*/ 2750792 w 2750792"/>
                <a:gd name="connsiteY2" fmla="*/ 0 h 1927037"/>
                <a:gd name="connsiteX0" fmla="*/ 0 w 2750792"/>
                <a:gd name="connsiteY0" fmla="*/ 1926160 h 1926160"/>
                <a:gd name="connsiteX1" fmla="*/ 1688243 w 2750792"/>
                <a:gd name="connsiteY1" fmla="*/ 997306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5866" h="1926160">
                  <a:moveTo>
                    <a:pt x="0" y="1926160"/>
                  </a:moveTo>
                  <a:cubicBezTo>
                    <a:pt x="755682" y="1626316"/>
                    <a:pt x="1171478" y="1233108"/>
                    <a:pt x="1540440" y="890775"/>
                  </a:cubicBezTo>
                  <a:cubicBezTo>
                    <a:pt x="1909402" y="548442"/>
                    <a:pt x="2349698" y="198130"/>
                    <a:pt x="2745866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140388" y="3025589"/>
              <a:ext cx="1721223" cy="2918012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6962"/>
                <a:gd name="connsiteX1" fmla="*/ 1711236 w 2743200"/>
                <a:gd name="connsiteY1" fmla="*/ 1149723 h 2146962"/>
                <a:gd name="connsiteX2" fmla="*/ 2743200 w 2743200"/>
                <a:gd name="connsiteY2" fmla="*/ 0 h 2146962"/>
                <a:gd name="connsiteX0" fmla="*/ 0 w 2743200"/>
                <a:gd name="connsiteY0" fmla="*/ 2144806 h 2146545"/>
                <a:gd name="connsiteX1" fmla="*/ 1684665 w 2743200"/>
                <a:gd name="connsiteY1" fmla="*/ 993547 h 2146545"/>
                <a:gd name="connsiteX2" fmla="*/ 2743200 w 2743200"/>
                <a:gd name="connsiteY2" fmla="*/ 0 h 2146545"/>
                <a:gd name="connsiteX0" fmla="*/ 0 w 2743200"/>
                <a:gd name="connsiteY0" fmla="*/ 1926160 h 1928196"/>
                <a:gd name="connsiteX1" fmla="*/ 1684665 w 2743200"/>
                <a:gd name="connsiteY1" fmla="*/ 993547 h 1928196"/>
                <a:gd name="connsiteX2" fmla="*/ 2743200 w 2743200"/>
                <a:gd name="connsiteY2" fmla="*/ 0 h 1928196"/>
                <a:gd name="connsiteX0" fmla="*/ 0 w 2743200"/>
                <a:gd name="connsiteY0" fmla="*/ 1926160 h 1926180"/>
                <a:gd name="connsiteX1" fmla="*/ 1684665 w 2743200"/>
                <a:gd name="connsiteY1" fmla="*/ 993547 h 1926180"/>
                <a:gd name="connsiteX2" fmla="*/ 2743200 w 2743200"/>
                <a:gd name="connsiteY2" fmla="*/ 0 h 1926180"/>
                <a:gd name="connsiteX0" fmla="*/ 0 w 2743200"/>
                <a:gd name="connsiteY0" fmla="*/ 1926160 h 1926183"/>
                <a:gd name="connsiteX1" fmla="*/ 1684665 w 2743200"/>
                <a:gd name="connsiteY1" fmla="*/ 993547 h 1926183"/>
                <a:gd name="connsiteX2" fmla="*/ 2743200 w 2743200"/>
                <a:gd name="connsiteY2" fmla="*/ 0 h 1926183"/>
                <a:gd name="connsiteX0" fmla="*/ 0 w 2743200"/>
                <a:gd name="connsiteY0" fmla="*/ 1926160 h 1926246"/>
                <a:gd name="connsiteX1" fmla="*/ 1684665 w 2743200"/>
                <a:gd name="connsiteY1" fmla="*/ 993547 h 1926246"/>
                <a:gd name="connsiteX2" fmla="*/ 2743200 w 2743200"/>
                <a:gd name="connsiteY2" fmla="*/ 0 h 1926246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41"/>
                <a:gd name="connsiteX1" fmla="*/ 1684665 w 2750792"/>
                <a:gd name="connsiteY1" fmla="*/ 993547 h 1926241"/>
                <a:gd name="connsiteX2" fmla="*/ 2750792 w 2750792"/>
                <a:gd name="connsiteY2" fmla="*/ 0 h 1926241"/>
                <a:gd name="connsiteX0" fmla="*/ 0 w 2750792"/>
                <a:gd name="connsiteY0" fmla="*/ 1926160 h 1926242"/>
                <a:gd name="connsiteX1" fmla="*/ 1688243 w 2750792"/>
                <a:gd name="connsiteY1" fmla="*/ 997306 h 1926242"/>
                <a:gd name="connsiteX2" fmla="*/ 2750792 w 2750792"/>
                <a:gd name="connsiteY2" fmla="*/ 0 h 1926242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66"/>
                <a:gd name="connsiteX1" fmla="*/ 1688243 w 2750792"/>
                <a:gd name="connsiteY1" fmla="*/ 997306 h 1927566"/>
                <a:gd name="connsiteX2" fmla="*/ 2750792 w 2750792"/>
                <a:gd name="connsiteY2" fmla="*/ 0 h 1927566"/>
                <a:gd name="connsiteX0" fmla="*/ 0 w 2750792"/>
                <a:gd name="connsiteY0" fmla="*/ 1926160 h 1927037"/>
                <a:gd name="connsiteX1" fmla="*/ 1688243 w 2750792"/>
                <a:gd name="connsiteY1" fmla="*/ 997306 h 1927037"/>
                <a:gd name="connsiteX2" fmla="*/ 2750792 w 2750792"/>
                <a:gd name="connsiteY2" fmla="*/ 0 h 1927037"/>
                <a:gd name="connsiteX0" fmla="*/ 0 w 2750792"/>
                <a:gd name="connsiteY0" fmla="*/ 1926160 h 1926160"/>
                <a:gd name="connsiteX1" fmla="*/ 1688243 w 2750792"/>
                <a:gd name="connsiteY1" fmla="*/ 997306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29384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29384 w 2745866"/>
                <a:gd name="connsiteY1" fmla="*/ 824203 h 1926160"/>
                <a:gd name="connsiteX2" fmla="*/ 2745866 w 2745866"/>
                <a:gd name="connsiteY2" fmla="*/ 0 h 192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5866" h="1926160">
                  <a:moveTo>
                    <a:pt x="0" y="1926160"/>
                  </a:moveTo>
                  <a:cubicBezTo>
                    <a:pt x="401722" y="1546429"/>
                    <a:pt x="828245" y="1162098"/>
                    <a:pt x="1229384" y="824203"/>
                  </a:cubicBezTo>
                  <a:cubicBezTo>
                    <a:pt x="1630523" y="486308"/>
                    <a:pt x="2296068" y="162625"/>
                    <a:pt x="2745866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379996" y="3803277"/>
              <a:ext cx="472649" cy="2147047"/>
            </a:xfrm>
            <a:custGeom>
              <a:avLst/>
              <a:gdLst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801905 w 2743200"/>
                <a:gd name="connsiteY1" fmla="*/ 1095935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21223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4806"/>
                <a:gd name="connsiteX1" fmla="*/ 1711236 w 2743200"/>
                <a:gd name="connsiteY1" fmla="*/ 1149723 h 2144806"/>
                <a:gd name="connsiteX2" fmla="*/ 2743200 w 2743200"/>
                <a:gd name="connsiteY2" fmla="*/ 0 h 2144806"/>
                <a:gd name="connsiteX0" fmla="*/ 0 w 2743200"/>
                <a:gd name="connsiteY0" fmla="*/ 2144806 h 2146962"/>
                <a:gd name="connsiteX1" fmla="*/ 1711236 w 2743200"/>
                <a:gd name="connsiteY1" fmla="*/ 1149723 h 2146962"/>
                <a:gd name="connsiteX2" fmla="*/ 2743200 w 2743200"/>
                <a:gd name="connsiteY2" fmla="*/ 0 h 2146962"/>
                <a:gd name="connsiteX0" fmla="*/ 0 w 2743200"/>
                <a:gd name="connsiteY0" fmla="*/ 2144806 h 2146545"/>
                <a:gd name="connsiteX1" fmla="*/ 1684665 w 2743200"/>
                <a:gd name="connsiteY1" fmla="*/ 993547 h 2146545"/>
                <a:gd name="connsiteX2" fmla="*/ 2743200 w 2743200"/>
                <a:gd name="connsiteY2" fmla="*/ 0 h 2146545"/>
                <a:gd name="connsiteX0" fmla="*/ 0 w 2743200"/>
                <a:gd name="connsiteY0" fmla="*/ 1926160 h 1928196"/>
                <a:gd name="connsiteX1" fmla="*/ 1684665 w 2743200"/>
                <a:gd name="connsiteY1" fmla="*/ 993547 h 1928196"/>
                <a:gd name="connsiteX2" fmla="*/ 2743200 w 2743200"/>
                <a:gd name="connsiteY2" fmla="*/ 0 h 1928196"/>
                <a:gd name="connsiteX0" fmla="*/ 0 w 2743200"/>
                <a:gd name="connsiteY0" fmla="*/ 1926160 h 1926180"/>
                <a:gd name="connsiteX1" fmla="*/ 1684665 w 2743200"/>
                <a:gd name="connsiteY1" fmla="*/ 993547 h 1926180"/>
                <a:gd name="connsiteX2" fmla="*/ 2743200 w 2743200"/>
                <a:gd name="connsiteY2" fmla="*/ 0 h 1926180"/>
                <a:gd name="connsiteX0" fmla="*/ 0 w 2743200"/>
                <a:gd name="connsiteY0" fmla="*/ 1926160 h 1926183"/>
                <a:gd name="connsiteX1" fmla="*/ 1684665 w 2743200"/>
                <a:gd name="connsiteY1" fmla="*/ 993547 h 1926183"/>
                <a:gd name="connsiteX2" fmla="*/ 2743200 w 2743200"/>
                <a:gd name="connsiteY2" fmla="*/ 0 h 1926183"/>
                <a:gd name="connsiteX0" fmla="*/ 0 w 2743200"/>
                <a:gd name="connsiteY0" fmla="*/ 1926160 h 1926246"/>
                <a:gd name="connsiteX1" fmla="*/ 1684665 w 2743200"/>
                <a:gd name="connsiteY1" fmla="*/ 993547 h 1926246"/>
                <a:gd name="connsiteX2" fmla="*/ 2743200 w 2743200"/>
                <a:gd name="connsiteY2" fmla="*/ 0 h 1926246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37"/>
                <a:gd name="connsiteX1" fmla="*/ 1684665 w 2750792"/>
                <a:gd name="connsiteY1" fmla="*/ 993547 h 1926237"/>
                <a:gd name="connsiteX2" fmla="*/ 2750792 w 2750792"/>
                <a:gd name="connsiteY2" fmla="*/ 0 h 1926237"/>
                <a:gd name="connsiteX0" fmla="*/ 0 w 2750792"/>
                <a:gd name="connsiteY0" fmla="*/ 1926160 h 1926241"/>
                <a:gd name="connsiteX1" fmla="*/ 1684665 w 2750792"/>
                <a:gd name="connsiteY1" fmla="*/ 993547 h 1926241"/>
                <a:gd name="connsiteX2" fmla="*/ 2750792 w 2750792"/>
                <a:gd name="connsiteY2" fmla="*/ 0 h 1926241"/>
                <a:gd name="connsiteX0" fmla="*/ 0 w 2750792"/>
                <a:gd name="connsiteY0" fmla="*/ 1926160 h 1926242"/>
                <a:gd name="connsiteX1" fmla="*/ 1688243 w 2750792"/>
                <a:gd name="connsiteY1" fmla="*/ 997306 h 1926242"/>
                <a:gd name="connsiteX2" fmla="*/ 2750792 w 2750792"/>
                <a:gd name="connsiteY2" fmla="*/ 0 h 1926242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50"/>
                <a:gd name="connsiteX1" fmla="*/ 1688243 w 2750792"/>
                <a:gd name="connsiteY1" fmla="*/ 997306 h 1927550"/>
                <a:gd name="connsiteX2" fmla="*/ 2750792 w 2750792"/>
                <a:gd name="connsiteY2" fmla="*/ 0 h 1927550"/>
                <a:gd name="connsiteX0" fmla="*/ 0 w 2750792"/>
                <a:gd name="connsiteY0" fmla="*/ 1926160 h 1927566"/>
                <a:gd name="connsiteX1" fmla="*/ 1688243 w 2750792"/>
                <a:gd name="connsiteY1" fmla="*/ 997306 h 1927566"/>
                <a:gd name="connsiteX2" fmla="*/ 2750792 w 2750792"/>
                <a:gd name="connsiteY2" fmla="*/ 0 h 1927566"/>
                <a:gd name="connsiteX0" fmla="*/ 0 w 2750792"/>
                <a:gd name="connsiteY0" fmla="*/ 1926160 h 1927037"/>
                <a:gd name="connsiteX1" fmla="*/ 1688243 w 2750792"/>
                <a:gd name="connsiteY1" fmla="*/ 997306 h 1927037"/>
                <a:gd name="connsiteX2" fmla="*/ 2750792 w 2750792"/>
                <a:gd name="connsiteY2" fmla="*/ 0 h 1927037"/>
                <a:gd name="connsiteX0" fmla="*/ 0 w 2750792"/>
                <a:gd name="connsiteY0" fmla="*/ 1926160 h 1926160"/>
                <a:gd name="connsiteX1" fmla="*/ 1688243 w 2750792"/>
                <a:gd name="connsiteY1" fmla="*/ 997306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50293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0439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50792"/>
                <a:gd name="connsiteY0" fmla="*/ 1926160 h 1926160"/>
                <a:gd name="connsiteX1" fmla="*/ 1545366 w 2750792"/>
                <a:gd name="connsiteY1" fmla="*/ 890775 h 1926160"/>
                <a:gd name="connsiteX2" fmla="*/ 2750792 w 2750792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540440 w 2745866"/>
                <a:gd name="connsiteY1" fmla="*/ 890775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40111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29384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1229384 w 2745866"/>
                <a:gd name="connsiteY1" fmla="*/ 824203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498955 w 2745866"/>
                <a:gd name="connsiteY1" fmla="*/ 788012 h 1926160"/>
                <a:gd name="connsiteX2" fmla="*/ 2745866 w 2745866"/>
                <a:gd name="connsiteY2" fmla="*/ 0 h 1926160"/>
                <a:gd name="connsiteX0" fmla="*/ 0 w 2745866"/>
                <a:gd name="connsiteY0" fmla="*/ 1926160 h 1926160"/>
                <a:gd name="connsiteX1" fmla="*/ 498955 w 2745866"/>
                <a:gd name="connsiteY1" fmla="*/ 788012 h 1926160"/>
                <a:gd name="connsiteX2" fmla="*/ 2745866 w 2745866"/>
                <a:gd name="connsiteY2" fmla="*/ 0 h 1926160"/>
                <a:gd name="connsiteX0" fmla="*/ 106773 w 2852639"/>
                <a:gd name="connsiteY0" fmla="*/ 1926160 h 1926160"/>
                <a:gd name="connsiteX1" fmla="*/ 605728 w 2852639"/>
                <a:gd name="connsiteY1" fmla="*/ 788012 h 1926160"/>
                <a:gd name="connsiteX2" fmla="*/ 2852639 w 2852639"/>
                <a:gd name="connsiteY2" fmla="*/ 0 h 1926160"/>
                <a:gd name="connsiteX0" fmla="*/ 106773 w 2852639"/>
                <a:gd name="connsiteY0" fmla="*/ 1926160 h 1926160"/>
                <a:gd name="connsiteX1" fmla="*/ 605728 w 2852639"/>
                <a:gd name="connsiteY1" fmla="*/ 788012 h 1926160"/>
                <a:gd name="connsiteX2" fmla="*/ 2852639 w 2852639"/>
                <a:gd name="connsiteY2" fmla="*/ 0 h 1926160"/>
                <a:gd name="connsiteX0" fmla="*/ 106773 w 2852639"/>
                <a:gd name="connsiteY0" fmla="*/ 1926160 h 1926160"/>
                <a:gd name="connsiteX1" fmla="*/ 605728 w 2852639"/>
                <a:gd name="connsiteY1" fmla="*/ 788012 h 1926160"/>
                <a:gd name="connsiteX2" fmla="*/ 2852639 w 2852639"/>
                <a:gd name="connsiteY2" fmla="*/ 0 h 1926160"/>
                <a:gd name="connsiteX0" fmla="*/ 106773 w 2852639"/>
                <a:gd name="connsiteY0" fmla="*/ 1926160 h 1926160"/>
                <a:gd name="connsiteX1" fmla="*/ 605728 w 2852639"/>
                <a:gd name="connsiteY1" fmla="*/ 788012 h 1926160"/>
                <a:gd name="connsiteX2" fmla="*/ 2852639 w 2852639"/>
                <a:gd name="connsiteY2" fmla="*/ 0 h 192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2639" h="1926160">
                  <a:moveTo>
                    <a:pt x="106773" y="1926160"/>
                  </a:moveTo>
                  <a:cubicBezTo>
                    <a:pt x="-59612" y="1636908"/>
                    <a:pt x="-120050" y="1125907"/>
                    <a:pt x="605728" y="788012"/>
                  </a:cubicBezTo>
                  <a:cubicBezTo>
                    <a:pt x="1331506" y="450117"/>
                    <a:pt x="2159367" y="150560"/>
                    <a:pt x="2852639" y="0"/>
                  </a:cubicBez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161864" y="1586753"/>
            <a:ext cx="403412" cy="2353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885764" y="907676"/>
            <a:ext cx="304801" cy="374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3677771" y="1418666"/>
            <a:ext cx="295835" cy="1533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V="1">
            <a:off x="3980329" y="2259106"/>
            <a:ext cx="450477" cy="2286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4852147" y="1647265"/>
            <a:ext cx="405653" cy="3272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5602940" y="793376"/>
            <a:ext cx="374278" cy="4796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3677771" y="2991971"/>
            <a:ext cx="524434" cy="1815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4710952" y="2440641"/>
            <a:ext cx="486336" cy="3137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5643282" y="1674159"/>
            <a:ext cx="441512" cy="4123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4417358" y="3321424"/>
            <a:ext cx="625289" cy="2554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4285129" y="954741"/>
            <a:ext cx="300318" cy="2779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6461312" y="699247"/>
            <a:ext cx="457200" cy="5244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5558117" y="2568388"/>
            <a:ext cx="519954" cy="4011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7445187" y="712694"/>
            <a:ext cx="522195" cy="49306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V="1">
            <a:off x="6515099" y="1687606"/>
            <a:ext cx="477372" cy="4504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V="1">
            <a:off x="5383305" y="3529853"/>
            <a:ext cx="634254" cy="4415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6524064" y="2622176"/>
            <a:ext cx="495301" cy="4661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7449669" y="1727947"/>
            <a:ext cx="510990" cy="4639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flipV="1">
            <a:off x="8462682" y="1037872"/>
            <a:ext cx="398930" cy="2777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flipV="1">
            <a:off x="3960159" y="4300818"/>
            <a:ext cx="737347" cy="1568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6537511" y="3590365"/>
            <a:ext cx="522195" cy="56701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V="1">
            <a:off x="7490011" y="2662518"/>
            <a:ext cx="450477" cy="4437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V="1">
            <a:off x="8368552" y="1882588"/>
            <a:ext cx="506507" cy="3810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V="1">
            <a:off x="8364071" y="2716307"/>
            <a:ext cx="423583" cy="3966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7617759" y="3541060"/>
            <a:ext cx="387724" cy="5401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8485094" y="3471583"/>
            <a:ext cx="311524" cy="42134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V="1">
            <a:off x="8034618" y="4403914"/>
            <a:ext cx="208429" cy="5378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6716806" y="4731127"/>
            <a:ext cx="475129" cy="71493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3671047" y="5488643"/>
            <a:ext cx="459442" cy="112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5089712" y="4773707"/>
            <a:ext cx="773206" cy="45719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V="1">
            <a:off x="7819465" y="5766550"/>
            <a:ext cx="17930" cy="2106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3860660" y="1080143"/>
            <a:ext cx="4709183" cy="4569009"/>
            <a:chOff x="3860660" y="1080143"/>
            <a:chExt cx="4709183" cy="4569009"/>
          </a:xfrm>
        </p:grpSpPr>
        <p:sp>
          <p:nvSpPr>
            <p:cNvPr id="2" name="TextBox 1"/>
            <p:cNvSpPr txBox="1"/>
            <p:nvPr/>
          </p:nvSpPr>
          <p:spPr>
            <a:xfrm>
              <a:off x="8248362" y="5372153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14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241813" y="5226842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16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284883" y="4812171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18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93767" y="4163586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20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72772" y="3504366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22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736074" y="2901856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24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491525" y="2306432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26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321404" y="1817334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28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030780" y="1367222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30</a:t>
              </a:r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60660" y="1080143"/>
              <a:ext cx="321481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 32</a:t>
              </a:r>
              <a:endParaRPr lang="en-US" dirty="0"/>
            </a:p>
          </p:txBody>
        </p:sp>
      </p:grpSp>
      <p:cxnSp>
        <p:nvCxnSpPr>
          <p:cNvPr id="90" name="Straight Arrow Connector 89"/>
          <p:cNvCxnSpPr/>
          <p:nvPr/>
        </p:nvCxnSpPr>
        <p:spPr>
          <a:xfrm flipV="1">
            <a:off x="3805518" y="921124"/>
            <a:ext cx="309282" cy="1613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48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128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SUNY Geneseo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Pogozelski</dc:creator>
  <cp:lastModifiedBy>Edward Pogozelski</cp:lastModifiedBy>
  <cp:revision>11</cp:revision>
  <dcterms:created xsi:type="dcterms:W3CDTF">2019-01-07T16:10:37Z</dcterms:created>
  <dcterms:modified xsi:type="dcterms:W3CDTF">2021-02-01T19:59:03Z</dcterms:modified>
</cp:coreProperties>
</file>