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62" r:id="rId3"/>
    <p:sldId id="258" r:id="rId4"/>
    <p:sldId id="257" r:id="rId5"/>
    <p:sldId id="256" r:id="rId6"/>
    <p:sldId id="261" r:id="rId7"/>
    <p:sldId id="259" r:id="rId8"/>
    <p:sldId id="260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A96B"/>
    <a:srgbClr val="739985"/>
    <a:srgbClr val="FF0000"/>
    <a:srgbClr val="808080"/>
    <a:srgbClr val="CC6600"/>
    <a:srgbClr val="DDDDDD"/>
    <a:srgbClr val="FFFFFF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5" autoAdjust="0"/>
    <p:restoredTop sz="93912" autoAdjust="0"/>
  </p:normalViewPr>
  <p:slideViewPr>
    <p:cSldViewPr snapToGrid="0">
      <p:cViewPr>
        <p:scale>
          <a:sx n="98" d="100"/>
          <a:sy n="98" d="100"/>
        </p:scale>
        <p:origin x="420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3DC56-6DF9-4125-81A2-DCC5AB9EB75C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E17C9-EA87-40A6-8BD0-3490B730F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94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0CD5E-1366-4197-9DEE-C3EBB371CD77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317EC8-7721-40A3-9057-BD05DB129A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85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297C4-D31A-40E4-BBDE-E51F33CA69E9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CB38E-5E1A-481C-9BAF-6DAD97C00A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415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1CD25-F76E-4207-BFDD-FBB1FE1C76BD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A5E470-EA11-4E34-A899-0C4AAEC93C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7148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64313-BE0E-44B0-9E05-EDAFA2740859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29A9F-C14A-4641-AC9B-7822AA3F1E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964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A3B5B-9D52-4311-BB8A-69CCE27E0247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21369-BEA7-4B0C-B8CC-389E93E4B9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621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7FD98-E7BC-4E59-9DF3-DE4C82846A33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6A382F-48FD-4515-9E43-8D326C06E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26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F11A0-1D63-49E5-BAA2-6F4950D8E516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58D73D-CCD4-402F-942C-60F097EACF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587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FA48B-BD29-4088-9608-508CDE1246B2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86C35-37DB-451A-A1E7-E3B69E21D2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3787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723BE-4861-445D-A5B6-22B904BD0EBB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E1E31-E4C0-4541-A3CB-D6528B1396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30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B250A-51BD-41E4-B1BD-7D0E05D081CC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B09684-9B42-497D-844E-821315B496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84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BC18B-B7BF-4DA1-85C7-599B294E575B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322D9-9969-43BC-8E47-4D285842A2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6535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A2B244-575E-4F61-B05B-E2FA117E112D}" type="datetimeFigureOut">
              <a:rPr lang="en-US"/>
              <a:pPr>
                <a:defRPr/>
              </a:pPr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8E0D1EB-76FC-483E-9DA2-73114C235AE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4044592" y="1152525"/>
            <a:ext cx="4619625" cy="461962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292242" y="1409700"/>
            <a:ext cx="4124325" cy="41243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6197242" y="1333500"/>
            <a:ext cx="314325" cy="4248150"/>
            <a:chOff x="7920038" y="866774"/>
            <a:chExt cx="314325" cy="4248150"/>
          </a:xfrm>
        </p:grpSpPr>
        <p:grpSp>
          <p:nvGrpSpPr>
            <p:cNvPr id="2060" name="Group 40"/>
            <p:cNvGrpSpPr>
              <a:grpSpLocks/>
            </p:cNvGrpSpPr>
            <p:nvPr/>
          </p:nvGrpSpPr>
          <p:grpSpPr bwMode="auto">
            <a:xfrm>
              <a:off x="7920038" y="866774"/>
              <a:ext cx="314325" cy="4248150"/>
              <a:chOff x="7553324" y="866774"/>
              <a:chExt cx="314325" cy="4248150"/>
            </a:xfrm>
          </p:grpSpPr>
          <p:sp>
            <p:nvSpPr>
              <p:cNvPr id="38" name="Down Arrow 37"/>
              <p:cNvSpPr/>
              <p:nvPr/>
            </p:nvSpPr>
            <p:spPr>
              <a:xfrm rot="10800000">
                <a:off x="7553324" y="866774"/>
                <a:ext cx="314325" cy="2124075"/>
              </a:xfrm>
              <a:prstGeom prst="downArrow">
                <a:avLst>
                  <a:gd name="adj1" fmla="val 50000"/>
                  <a:gd name="adj2" fmla="val 121154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9" name="Down Arrow 38"/>
              <p:cNvSpPr/>
              <p:nvPr/>
            </p:nvSpPr>
            <p:spPr>
              <a:xfrm>
                <a:off x="7553324" y="2990849"/>
                <a:ext cx="314325" cy="2124075"/>
              </a:xfrm>
              <a:prstGeom prst="downArrow">
                <a:avLst>
                  <a:gd name="adj1" fmla="val 50000"/>
                  <a:gd name="adj2" fmla="val 121154"/>
                </a:avLst>
              </a:prstGeom>
              <a:noFill/>
              <a:ln>
                <a:solidFill>
                  <a:srgbClr val="FFFFFF">
                    <a:alpha val="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0" name="Oval 39"/>
            <p:cNvSpPr/>
            <p:nvPr/>
          </p:nvSpPr>
          <p:spPr>
            <a:xfrm flipH="1">
              <a:off x="7991475" y="2905124"/>
              <a:ext cx="171450" cy="17145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4044592" y="3462338"/>
            <a:ext cx="4619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6354404" y="1152525"/>
            <a:ext cx="0" cy="4619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6237723" y="1885950"/>
            <a:ext cx="233362" cy="3152775"/>
            <a:chOff x="7920038" y="866774"/>
            <a:chExt cx="314325" cy="4248150"/>
          </a:xfrm>
        </p:grpSpPr>
        <p:grpSp>
          <p:nvGrpSpPr>
            <p:cNvPr id="2056" name="Group 43"/>
            <p:cNvGrpSpPr>
              <a:grpSpLocks/>
            </p:cNvGrpSpPr>
            <p:nvPr/>
          </p:nvGrpSpPr>
          <p:grpSpPr bwMode="auto">
            <a:xfrm>
              <a:off x="7920038" y="866774"/>
              <a:ext cx="314325" cy="4248150"/>
              <a:chOff x="7553324" y="866774"/>
              <a:chExt cx="314325" cy="4248150"/>
            </a:xfrm>
          </p:grpSpPr>
          <p:sp>
            <p:nvSpPr>
              <p:cNvPr id="46" name="Down Arrow 45"/>
              <p:cNvSpPr/>
              <p:nvPr/>
            </p:nvSpPr>
            <p:spPr>
              <a:xfrm rot="10800000">
                <a:off x="7553324" y="866774"/>
                <a:ext cx="314325" cy="2124076"/>
              </a:xfrm>
              <a:prstGeom prst="downArrow">
                <a:avLst>
                  <a:gd name="adj1" fmla="val 50000"/>
                  <a:gd name="adj2" fmla="val 121154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7" name="Down Arrow 46"/>
              <p:cNvSpPr/>
              <p:nvPr/>
            </p:nvSpPr>
            <p:spPr>
              <a:xfrm>
                <a:off x="7553324" y="2990850"/>
                <a:ext cx="314325" cy="2124074"/>
              </a:xfrm>
              <a:prstGeom prst="downArrow">
                <a:avLst>
                  <a:gd name="adj1" fmla="val 50000"/>
                  <a:gd name="adj2" fmla="val 121154"/>
                </a:avLst>
              </a:prstGeom>
              <a:noFill/>
              <a:ln>
                <a:solidFill>
                  <a:srgbClr val="FFFFFF">
                    <a:alpha val="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5" name="Oval 44"/>
            <p:cNvSpPr/>
            <p:nvPr/>
          </p:nvSpPr>
          <p:spPr>
            <a:xfrm flipH="1">
              <a:off x="7990600" y="2905288"/>
              <a:ext cx="173201" cy="171124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F6B63A3-2314-E851-421C-83F012EE8B99}"/>
              </a:ext>
            </a:extLst>
          </p:cNvPr>
          <p:cNvSpPr txBox="1"/>
          <p:nvPr/>
        </p:nvSpPr>
        <p:spPr>
          <a:xfrm>
            <a:off x="400692" y="883578"/>
            <a:ext cx="31438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two animations. Both run for 10 seconds. The only difference between the two is the </a:t>
            </a:r>
            <a:r>
              <a:rPr lang="en-US" sz="2400" dirty="0" err="1">
                <a:latin typeface="Symbol" panose="05050102010706020507" pitchFamily="18" charset="2"/>
              </a:rPr>
              <a:t>Dq</a:t>
            </a:r>
            <a:r>
              <a:rPr lang="en-US" sz="2400" dirty="0"/>
              <a:t> setting, which is  24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sz="2400" dirty="0"/>
              <a:t> for the hour hand, and</a:t>
            </a:r>
          </a:p>
          <a:p>
            <a:r>
              <a:rPr lang="en-US" sz="2400" dirty="0"/>
              <a:t>24 × 60 = 1440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sz="2400" dirty="0"/>
              <a:t> for the minute hand. </a:t>
            </a:r>
          </a:p>
        </p:txBody>
      </p:sp>
    </p:spTree>
    <p:extLst>
      <p:ext uri="{BB962C8B-B14F-4D97-AF65-F5344CB8AC3E}">
        <p14:creationId xmlns:p14="http://schemas.microsoft.com/office/powerpoint/2010/main" val="5974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6400000">
                                      <p:cBhvr>
                                        <p:cTn id="6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">
                                      <p:cBhvr>
                                        <p:cTn id="8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 rot="1800000">
            <a:off x="2538276" y="-1295940"/>
            <a:ext cx="235194" cy="4219308"/>
            <a:chOff x="5409867" y="-86590"/>
            <a:chExt cx="313592" cy="5625744"/>
          </a:xfrm>
        </p:grpSpPr>
        <p:grpSp>
          <p:nvGrpSpPr>
            <p:cNvPr id="8" name="Group 7"/>
            <p:cNvGrpSpPr/>
            <p:nvPr/>
          </p:nvGrpSpPr>
          <p:grpSpPr>
            <a:xfrm>
              <a:off x="5409867" y="2646485"/>
              <a:ext cx="313592" cy="2892669"/>
              <a:chOff x="5410199" y="2646485"/>
              <a:chExt cx="313592" cy="2892669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5566995" y="2646485"/>
                <a:ext cx="0" cy="2725615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Oval 3"/>
              <p:cNvSpPr/>
              <p:nvPr/>
            </p:nvSpPr>
            <p:spPr>
              <a:xfrm>
                <a:off x="5487864" y="2646485"/>
                <a:ext cx="158262" cy="15826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5410199" y="5225562"/>
                <a:ext cx="313592" cy="313592"/>
              </a:xfrm>
              <a:prstGeom prst="ellipse">
                <a:avLst/>
              </a:prstGeom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 rot="10800000">
              <a:off x="5409867" y="-86590"/>
              <a:ext cx="313592" cy="2892669"/>
              <a:chOff x="5410199" y="2646485"/>
              <a:chExt cx="313592" cy="2892669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5566995" y="2646485"/>
                <a:ext cx="0" cy="2725615"/>
              </a:xfrm>
              <a:prstGeom prst="line">
                <a:avLst/>
              </a:prstGeom>
              <a:ln w="2857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Oval 10"/>
              <p:cNvSpPr/>
              <p:nvPr/>
            </p:nvSpPr>
            <p:spPr>
              <a:xfrm>
                <a:off x="5487864" y="2646485"/>
                <a:ext cx="158262" cy="15826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5410199" y="5225562"/>
                <a:ext cx="313592" cy="313592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9510726-419A-F5E8-31E5-AAA55B339744}"/>
              </a:ext>
            </a:extLst>
          </p:cNvPr>
          <p:cNvGrpSpPr/>
          <p:nvPr/>
        </p:nvGrpSpPr>
        <p:grpSpPr>
          <a:xfrm rot="1800000">
            <a:off x="6142794" y="-1287377"/>
            <a:ext cx="235194" cy="4219308"/>
            <a:chOff x="5409867" y="-86590"/>
            <a:chExt cx="313592" cy="562574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0FA8B91-35A5-1D44-7AB3-C877DE271A23}"/>
                </a:ext>
              </a:extLst>
            </p:cNvPr>
            <p:cNvGrpSpPr/>
            <p:nvPr/>
          </p:nvGrpSpPr>
          <p:grpSpPr>
            <a:xfrm>
              <a:off x="5409867" y="2646485"/>
              <a:ext cx="313592" cy="2892669"/>
              <a:chOff x="5410199" y="2646485"/>
              <a:chExt cx="313592" cy="2892669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560D742-6A4B-6E04-40C1-31A63C4319D0}"/>
                  </a:ext>
                </a:extLst>
              </p:cNvPr>
              <p:cNvCxnSpPr/>
              <p:nvPr/>
            </p:nvCxnSpPr>
            <p:spPr>
              <a:xfrm>
                <a:off x="5566995" y="2646485"/>
                <a:ext cx="0" cy="2725615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F753EDD2-778B-B979-ED14-C1178A39B3BE}"/>
                  </a:ext>
                </a:extLst>
              </p:cNvPr>
              <p:cNvSpPr/>
              <p:nvPr/>
            </p:nvSpPr>
            <p:spPr>
              <a:xfrm>
                <a:off x="5487864" y="2646485"/>
                <a:ext cx="158262" cy="15826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6F67B0F-3587-750F-7590-CF103C58B687}"/>
                  </a:ext>
                </a:extLst>
              </p:cNvPr>
              <p:cNvSpPr/>
              <p:nvPr/>
            </p:nvSpPr>
            <p:spPr>
              <a:xfrm>
                <a:off x="5410199" y="5225562"/>
                <a:ext cx="313592" cy="313592"/>
              </a:xfrm>
              <a:prstGeom prst="ellipse">
                <a:avLst/>
              </a:prstGeom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2BF49A8-514B-ED81-018A-7E491F313DD4}"/>
                </a:ext>
              </a:extLst>
            </p:cNvPr>
            <p:cNvGrpSpPr/>
            <p:nvPr/>
          </p:nvGrpSpPr>
          <p:grpSpPr>
            <a:xfrm rot="10800000">
              <a:off x="5409867" y="-86590"/>
              <a:ext cx="313592" cy="2892669"/>
              <a:chOff x="5410199" y="2646485"/>
              <a:chExt cx="313592" cy="2892669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001A9F2-18C2-C6C6-FEC2-5A56D45D0533}"/>
                  </a:ext>
                </a:extLst>
              </p:cNvPr>
              <p:cNvCxnSpPr/>
              <p:nvPr/>
            </p:nvCxnSpPr>
            <p:spPr>
              <a:xfrm>
                <a:off x="5566995" y="2646485"/>
                <a:ext cx="0" cy="2725615"/>
              </a:xfrm>
              <a:prstGeom prst="line">
                <a:avLst/>
              </a:prstGeom>
              <a:ln w="2857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865B371-ADA3-33DB-B463-3FEB0EB5F687}"/>
                  </a:ext>
                </a:extLst>
              </p:cNvPr>
              <p:cNvSpPr/>
              <p:nvPr/>
            </p:nvSpPr>
            <p:spPr>
              <a:xfrm>
                <a:off x="5487864" y="2646485"/>
                <a:ext cx="158262" cy="15826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B52E7D0A-6839-F0CF-2DA5-DFF320E83449}"/>
                  </a:ext>
                </a:extLst>
              </p:cNvPr>
              <p:cNvSpPr/>
              <p:nvPr/>
            </p:nvSpPr>
            <p:spPr>
              <a:xfrm>
                <a:off x="5410199" y="5225562"/>
                <a:ext cx="313592" cy="313592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DC131B3-42D1-8933-66D7-A91CEF0071C7}"/>
              </a:ext>
            </a:extLst>
          </p:cNvPr>
          <p:cNvSpPr txBox="1"/>
          <p:nvPr/>
        </p:nvSpPr>
        <p:spPr>
          <a:xfrm>
            <a:off x="328773" y="3092522"/>
            <a:ext cx="4037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one animation, with a “repeat” setting.</a:t>
            </a:r>
          </a:p>
          <a:p>
            <a:r>
              <a:rPr lang="en-US" sz="2400" dirty="0"/>
              <a:t>Modern PowerPoint forces a small delay of several </a:t>
            </a:r>
            <a:r>
              <a:rPr lang="en-US" sz="2400" dirty="0" err="1"/>
              <a:t>ms</a:t>
            </a:r>
            <a:r>
              <a:rPr lang="en-US" sz="2400" dirty="0"/>
              <a:t> to occur between successive animations, which, sadly, is pretty visible here!</a:t>
            </a:r>
          </a:p>
          <a:p>
            <a:r>
              <a:rPr lang="en-US" sz="2400" dirty="0"/>
              <a:t>This delay was not present in “old” PowerPoint…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C37645-54E0-71A2-C9F6-571AA6A6DEFB}"/>
              </a:ext>
            </a:extLst>
          </p:cNvPr>
          <p:cNvSpPr txBox="1"/>
          <p:nvPr/>
        </p:nvSpPr>
        <p:spPr>
          <a:xfrm>
            <a:off x="4488095" y="3080535"/>
            <a:ext cx="40377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</a:t>
            </a:r>
            <a:r>
              <a:rPr lang="en-US" sz="2400" i="1" dirty="0"/>
              <a:t>six</a:t>
            </a:r>
            <a:r>
              <a:rPr lang="en-US" sz="2400" dirty="0"/>
              <a:t> animations (each individual swing). To counter-act the delay, I start the “next” animation a little too early each time (0.2 seconds). So, the “next” swing actually starts a little before the previous one even ended!</a:t>
            </a:r>
          </a:p>
        </p:txBody>
      </p:sp>
    </p:spTree>
    <p:extLst>
      <p:ext uri="{BB962C8B-B14F-4D97-AF65-F5344CB8AC3E}">
        <p14:creationId xmlns:p14="http://schemas.microsoft.com/office/powerpoint/2010/main" val="66169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300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6" dur="1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3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-3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ccel="50000" decel="50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Rot by="360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accel="50000" decel="5000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Rot by="-3600000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360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 rot="10800000">
            <a:off x="1314450" y="2943225"/>
            <a:ext cx="504825" cy="504825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 rot="10800000">
            <a:off x="1228725" y="2543175"/>
            <a:ext cx="504825" cy="50482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029200" y="2619375"/>
            <a:ext cx="504825" cy="504825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048250" y="2962275"/>
            <a:ext cx="504825" cy="50482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304542" y="483570"/>
            <a:ext cx="257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 - D </a:t>
            </a:r>
            <a:r>
              <a:rPr lang="en-US" sz="3200" b="1" dirty="0">
                <a:sym typeface="Wingdings" panose="05000000000000000000" pitchFamily="2" charset="2"/>
              </a:rPr>
              <a:t> H - T</a:t>
            </a:r>
            <a:endParaRPr lang="en-US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39C42E-804D-AEE0-8D34-206996842F34}"/>
              </a:ext>
            </a:extLst>
          </p:cNvPr>
          <p:cNvSpPr txBox="1"/>
          <p:nvPr/>
        </p:nvSpPr>
        <p:spPr>
          <a:xfrm>
            <a:off x="904126" y="4130211"/>
            <a:ext cx="42535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 did this with 6 linear motion animations, but I could easily have used 5 instead by grouping the two “target” atoms into a single group.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111E-6 L 0.35833 1.11111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35938 -2.22222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833 1.11111E-6 L 0.70417 -0.32083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-1604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29063 0.37361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31" y="1868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0.29375 0.37917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87" y="1895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938 -2.22222E-6 L 0.65209 0.37639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35" y="1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134"/>
          <p:cNvGrpSpPr>
            <a:grpSpLocks/>
          </p:cNvGrpSpPr>
          <p:nvPr/>
        </p:nvGrpSpPr>
        <p:grpSpPr bwMode="auto">
          <a:xfrm>
            <a:off x="7177088" y="685800"/>
            <a:ext cx="295275" cy="4914900"/>
            <a:chOff x="2328863" y="685799"/>
            <a:chExt cx="295275" cy="4914900"/>
          </a:xfrm>
        </p:grpSpPr>
        <p:sp>
          <p:nvSpPr>
            <p:cNvPr id="126" name="Rectangle 125"/>
            <p:cNvSpPr/>
            <p:nvPr/>
          </p:nvSpPr>
          <p:spPr>
            <a:xfrm>
              <a:off x="2328863" y="2228849"/>
              <a:ext cx="295275" cy="1828800"/>
            </a:xfrm>
            <a:prstGeom prst="rect">
              <a:avLst/>
            </a:prstGeom>
            <a:gradFill>
              <a:gsLst>
                <a:gs pos="50000">
                  <a:schemeClr val="tx1">
                    <a:lumMod val="85000"/>
                    <a:lumOff val="1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2700">
              <a:solidFill>
                <a:srgbClr val="FFFF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328863" y="4048124"/>
              <a:ext cx="295275" cy="155257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  <a:tileRect/>
            </a:gradFill>
            <a:ln w="12700">
              <a:solidFill>
                <a:srgbClr val="FFFF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4" name="Rectangle 133"/>
            <p:cNvSpPr/>
            <p:nvPr/>
          </p:nvSpPr>
          <p:spPr>
            <a:xfrm rot="10800000">
              <a:off x="2328863" y="685799"/>
              <a:ext cx="295275" cy="155257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  <a:tileRect/>
            </a:gradFill>
            <a:ln w="12700">
              <a:solidFill>
                <a:srgbClr val="FFFF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328863" y="695324"/>
              <a:ext cx="295275" cy="4895850"/>
            </a:xfrm>
            <a:prstGeom prst="rect">
              <a:avLst/>
            </a:prstGeom>
            <a:noFill/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4" name="Oval 23"/>
          <p:cNvSpPr/>
          <p:nvPr/>
        </p:nvSpPr>
        <p:spPr>
          <a:xfrm rot="10800000" flipH="1">
            <a:off x="514350" y="3076575"/>
            <a:ext cx="142874" cy="14287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5" name="Oval 94"/>
          <p:cNvSpPr/>
          <p:nvPr/>
        </p:nvSpPr>
        <p:spPr>
          <a:xfrm rot="10800000" flipH="1">
            <a:off x="4629150" y="3028950"/>
            <a:ext cx="142874" cy="14287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7" name="Oval 116"/>
          <p:cNvSpPr/>
          <p:nvPr/>
        </p:nvSpPr>
        <p:spPr>
          <a:xfrm rot="10800000" flipH="1">
            <a:off x="4657725" y="3095625"/>
            <a:ext cx="142874" cy="14287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8" name="Oval 117"/>
          <p:cNvSpPr/>
          <p:nvPr/>
        </p:nvSpPr>
        <p:spPr>
          <a:xfrm rot="10800000" flipH="1">
            <a:off x="4657725" y="3095625"/>
            <a:ext cx="142874" cy="14287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9" name="Oval 118"/>
          <p:cNvSpPr/>
          <p:nvPr/>
        </p:nvSpPr>
        <p:spPr>
          <a:xfrm rot="10800000" flipH="1">
            <a:off x="4686300" y="3095625"/>
            <a:ext cx="142874" cy="14287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0" name="Oval 119"/>
          <p:cNvSpPr/>
          <p:nvPr/>
        </p:nvSpPr>
        <p:spPr>
          <a:xfrm rot="10800000" flipH="1">
            <a:off x="4657725" y="3076575"/>
            <a:ext cx="142874" cy="14287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1" name="Oval 120"/>
          <p:cNvSpPr/>
          <p:nvPr/>
        </p:nvSpPr>
        <p:spPr>
          <a:xfrm rot="10800000" flipH="1">
            <a:off x="4667250" y="3095625"/>
            <a:ext cx="142874" cy="14287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2" name="Oval 121"/>
          <p:cNvSpPr/>
          <p:nvPr/>
        </p:nvSpPr>
        <p:spPr>
          <a:xfrm rot="10800000" flipH="1">
            <a:off x="4686300" y="3019425"/>
            <a:ext cx="142874" cy="14287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3" name="Oval 122"/>
          <p:cNvSpPr/>
          <p:nvPr/>
        </p:nvSpPr>
        <p:spPr>
          <a:xfrm rot="10800000" flipH="1">
            <a:off x="4676775" y="3057525"/>
            <a:ext cx="142874" cy="14287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4" name="Oval 123"/>
          <p:cNvSpPr/>
          <p:nvPr/>
        </p:nvSpPr>
        <p:spPr>
          <a:xfrm rot="10800000" flipH="1">
            <a:off x="4676775" y="3048000"/>
            <a:ext cx="142874" cy="14287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130" name="Group 115"/>
          <p:cNvGrpSpPr>
            <a:grpSpLocks/>
          </p:cNvGrpSpPr>
          <p:nvPr/>
        </p:nvGrpSpPr>
        <p:grpSpPr bwMode="auto">
          <a:xfrm>
            <a:off x="4281488" y="2614613"/>
            <a:ext cx="804862" cy="1081087"/>
            <a:chOff x="4281487" y="2614614"/>
            <a:chExt cx="804862" cy="1081085"/>
          </a:xfrm>
        </p:grpSpPr>
        <p:sp>
          <p:nvSpPr>
            <p:cNvPr id="11" name="Oval 10"/>
            <p:cNvSpPr/>
            <p:nvPr/>
          </p:nvSpPr>
          <p:spPr>
            <a:xfrm rot="10800000" flipH="1">
              <a:off x="4333874" y="2628901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rot="10800000" flipH="1">
              <a:off x="4486274" y="2781301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 rot="10800000" flipH="1">
              <a:off x="4638674" y="2933700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10800000" flipH="1">
              <a:off x="4791074" y="3086100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 rot="10800000" flipH="1">
              <a:off x="4943474" y="3238500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10800000" flipH="1">
              <a:off x="4724399" y="3543299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 rot="10800000" flipH="1">
              <a:off x="4762499" y="2933700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 rot="10800000" flipH="1">
              <a:off x="4914899" y="3086100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 rot="10800000" flipH="1">
              <a:off x="4733924" y="338137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 rot="10800000" flipH="1">
              <a:off x="4886324" y="3533774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10800000" flipH="1">
              <a:off x="4514849" y="2647951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 rot="10800000" flipH="1">
              <a:off x="4667249" y="2800351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 rot="10800000" flipH="1">
              <a:off x="4333874" y="2790826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 rot="10800000" flipH="1">
              <a:off x="4486274" y="294322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 rot="10800000" flipH="1">
              <a:off x="4638674" y="309562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 rot="10800000" flipH="1">
              <a:off x="4791074" y="324802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 rot="10800000" flipH="1">
              <a:off x="4943474" y="340042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 rot="10800000" flipH="1">
              <a:off x="4314824" y="288607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 rot="10800000" flipH="1">
              <a:off x="4467224" y="303847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 rot="10800000" flipH="1">
              <a:off x="4619624" y="319087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 rot="10800000" flipH="1">
              <a:off x="4495799" y="290512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 rot="10800000" flipH="1">
              <a:off x="4314824" y="3048000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 rot="10800000" flipH="1">
              <a:off x="4467224" y="3200400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4155" name="Group 6"/>
            <p:cNvGrpSpPr>
              <a:grpSpLocks/>
            </p:cNvGrpSpPr>
            <p:nvPr/>
          </p:nvGrpSpPr>
          <p:grpSpPr bwMode="auto">
            <a:xfrm rot="5400000">
              <a:off x="4610100" y="2609851"/>
              <a:ext cx="447674" cy="457199"/>
              <a:chOff x="4943475" y="3238500"/>
              <a:chExt cx="447674" cy="457199"/>
            </a:xfrm>
          </p:grpSpPr>
          <p:sp>
            <p:nvSpPr>
              <p:cNvPr id="38" name="Oval 37"/>
              <p:cNvSpPr/>
              <p:nvPr/>
            </p:nvSpPr>
            <p:spPr>
              <a:xfrm rot="10800000" flipH="1">
                <a:off x="4943476" y="32385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9" name="Oval 38"/>
              <p:cNvSpPr/>
              <p:nvPr/>
            </p:nvSpPr>
            <p:spPr>
              <a:xfrm rot="10800000" flipH="1">
                <a:off x="5095876" y="33909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 rot="10800000" flipH="1">
                <a:off x="5248275" y="35433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 rot="10800000" flipH="1">
                <a:off x="5124451" y="325755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 rot="10800000" flipH="1">
                <a:off x="4943476" y="34004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 rot="10800000" flipH="1">
                <a:off x="5095876" y="35528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156" name="Group 43"/>
            <p:cNvGrpSpPr>
              <a:grpSpLocks/>
            </p:cNvGrpSpPr>
            <p:nvPr/>
          </p:nvGrpSpPr>
          <p:grpSpPr bwMode="auto">
            <a:xfrm rot="5400000">
              <a:off x="4305300" y="3238502"/>
              <a:ext cx="447674" cy="457199"/>
              <a:chOff x="4943475" y="3238500"/>
              <a:chExt cx="447674" cy="457199"/>
            </a:xfrm>
          </p:grpSpPr>
          <p:sp>
            <p:nvSpPr>
              <p:cNvPr id="45" name="Oval 44"/>
              <p:cNvSpPr/>
              <p:nvPr/>
            </p:nvSpPr>
            <p:spPr>
              <a:xfrm rot="10800000" flipH="1">
                <a:off x="4943473" y="32385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6" name="Oval 45"/>
              <p:cNvSpPr/>
              <p:nvPr/>
            </p:nvSpPr>
            <p:spPr>
              <a:xfrm rot="10800000" flipH="1">
                <a:off x="5095873" y="33909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7" name="Oval 46"/>
              <p:cNvSpPr/>
              <p:nvPr/>
            </p:nvSpPr>
            <p:spPr>
              <a:xfrm rot="10800000" flipH="1">
                <a:off x="5248272" y="35433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 rot="10800000" flipH="1">
                <a:off x="5124448" y="325755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 rot="10800000" flipH="1">
                <a:off x="4943473" y="34004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 rot="10800000" flipH="1">
                <a:off x="5095873" y="35528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157" name="Group 50"/>
            <p:cNvGrpSpPr>
              <a:grpSpLocks/>
            </p:cNvGrpSpPr>
            <p:nvPr/>
          </p:nvGrpSpPr>
          <p:grpSpPr bwMode="auto">
            <a:xfrm rot="10800000">
              <a:off x="4286250" y="3209926"/>
              <a:ext cx="447674" cy="457199"/>
              <a:chOff x="4943475" y="3238500"/>
              <a:chExt cx="447674" cy="457199"/>
            </a:xfrm>
          </p:grpSpPr>
          <p:sp>
            <p:nvSpPr>
              <p:cNvPr id="52" name="Oval 51"/>
              <p:cNvSpPr/>
              <p:nvPr/>
            </p:nvSpPr>
            <p:spPr>
              <a:xfrm rot="10800000" flipH="1">
                <a:off x="4945062" y="3238501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 rot="10800000" flipH="1">
                <a:off x="5097462" y="3390901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 rot="10800000" flipH="1">
                <a:off x="5249862" y="35433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 rot="10800000" flipH="1">
                <a:off x="5126037" y="3257551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6" name="Oval 55"/>
              <p:cNvSpPr/>
              <p:nvPr/>
            </p:nvSpPr>
            <p:spPr>
              <a:xfrm rot="10800000" flipH="1">
                <a:off x="4945062" y="3400426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 rot="10800000" flipH="1">
                <a:off x="5097462" y="35528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158" name="Group 57"/>
            <p:cNvGrpSpPr>
              <a:grpSpLocks/>
            </p:cNvGrpSpPr>
            <p:nvPr/>
          </p:nvGrpSpPr>
          <p:grpSpPr bwMode="auto">
            <a:xfrm rot="5400000">
              <a:off x="4591050" y="2847977"/>
              <a:ext cx="447674" cy="457199"/>
              <a:chOff x="4943475" y="3238500"/>
              <a:chExt cx="447674" cy="457199"/>
            </a:xfrm>
          </p:grpSpPr>
          <p:sp>
            <p:nvSpPr>
              <p:cNvPr id="59" name="Oval 58"/>
              <p:cNvSpPr/>
              <p:nvPr/>
            </p:nvSpPr>
            <p:spPr>
              <a:xfrm rot="10800000" flipH="1">
                <a:off x="4943474" y="32385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 rot="10800000" flipH="1">
                <a:off x="5095874" y="33909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1" name="Oval 60"/>
              <p:cNvSpPr/>
              <p:nvPr/>
            </p:nvSpPr>
            <p:spPr>
              <a:xfrm rot="10800000" flipH="1">
                <a:off x="5248273" y="35433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2" name="Oval 61"/>
              <p:cNvSpPr/>
              <p:nvPr/>
            </p:nvSpPr>
            <p:spPr>
              <a:xfrm rot="10800000" flipH="1">
                <a:off x="5124449" y="325755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3" name="Oval 62"/>
              <p:cNvSpPr/>
              <p:nvPr/>
            </p:nvSpPr>
            <p:spPr>
              <a:xfrm rot="10800000" flipH="1">
                <a:off x="4943474" y="34004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 rot="10800000" flipH="1">
                <a:off x="5095874" y="35528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159" name="Group 64"/>
            <p:cNvGrpSpPr>
              <a:grpSpLocks/>
            </p:cNvGrpSpPr>
            <p:nvPr/>
          </p:nvGrpSpPr>
          <p:grpSpPr bwMode="auto">
            <a:xfrm rot="5400000">
              <a:off x="4629150" y="3228977"/>
              <a:ext cx="447674" cy="457199"/>
              <a:chOff x="4943475" y="3238500"/>
              <a:chExt cx="447674" cy="457199"/>
            </a:xfrm>
          </p:grpSpPr>
          <p:sp>
            <p:nvSpPr>
              <p:cNvPr id="66" name="Oval 65"/>
              <p:cNvSpPr/>
              <p:nvPr/>
            </p:nvSpPr>
            <p:spPr>
              <a:xfrm rot="10800000" flipH="1">
                <a:off x="4943473" y="32385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 rot="10800000" flipH="1">
                <a:off x="5095873" y="33909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 rot="10800000" flipH="1">
                <a:off x="5248272" y="35433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9" name="Oval 68"/>
              <p:cNvSpPr/>
              <p:nvPr/>
            </p:nvSpPr>
            <p:spPr>
              <a:xfrm rot="10800000" flipH="1">
                <a:off x="5124448" y="325755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0" name="Oval 69"/>
              <p:cNvSpPr/>
              <p:nvPr/>
            </p:nvSpPr>
            <p:spPr>
              <a:xfrm rot="10800000" flipH="1">
                <a:off x="4943473" y="34004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1" name="Oval 70"/>
              <p:cNvSpPr/>
              <p:nvPr/>
            </p:nvSpPr>
            <p:spPr>
              <a:xfrm rot="10800000" flipH="1">
                <a:off x="5095873" y="35528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160" name="Group 71"/>
            <p:cNvGrpSpPr>
              <a:grpSpLocks/>
            </p:cNvGrpSpPr>
            <p:nvPr/>
          </p:nvGrpSpPr>
          <p:grpSpPr bwMode="auto">
            <a:xfrm rot="5400000">
              <a:off x="4343400" y="2647952"/>
              <a:ext cx="447674" cy="457199"/>
              <a:chOff x="4943475" y="3238500"/>
              <a:chExt cx="447674" cy="457199"/>
            </a:xfrm>
          </p:grpSpPr>
          <p:sp>
            <p:nvSpPr>
              <p:cNvPr id="73" name="Oval 72"/>
              <p:cNvSpPr/>
              <p:nvPr/>
            </p:nvSpPr>
            <p:spPr>
              <a:xfrm rot="10800000" flipH="1">
                <a:off x="4943475" y="32385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4" name="Oval 73"/>
              <p:cNvSpPr/>
              <p:nvPr/>
            </p:nvSpPr>
            <p:spPr>
              <a:xfrm rot="10800000" flipH="1">
                <a:off x="5095875" y="33909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5" name="Oval 74"/>
              <p:cNvSpPr/>
              <p:nvPr/>
            </p:nvSpPr>
            <p:spPr>
              <a:xfrm rot="10800000" flipH="1">
                <a:off x="5248274" y="35433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6" name="Oval 75"/>
              <p:cNvSpPr/>
              <p:nvPr/>
            </p:nvSpPr>
            <p:spPr>
              <a:xfrm rot="10800000" flipH="1">
                <a:off x="5124450" y="325755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7" name="Oval 76"/>
              <p:cNvSpPr/>
              <p:nvPr/>
            </p:nvSpPr>
            <p:spPr>
              <a:xfrm rot="10800000" flipH="1">
                <a:off x="4943475" y="34004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8" name="Oval 77"/>
              <p:cNvSpPr/>
              <p:nvPr/>
            </p:nvSpPr>
            <p:spPr>
              <a:xfrm rot="10800000" flipH="1">
                <a:off x="5095875" y="35528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161" name="Group 78"/>
            <p:cNvGrpSpPr>
              <a:grpSpLocks/>
            </p:cNvGrpSpPr>
            <p:nvPr/>
          </p:nvGrpSpPr>
          <p:grpSpPr bwMode="auto">
            <a:xfrm rot="5400000">
              <a:off x="4286250" y="3114677"/>
              <a:ext cx="447674" cy="457199"/>
              <a:chOff x="4943475" y="3238500"/>
              <a:chExt cx="447674" cy="457199"/>
            </a:xfrm>
          </p:grpSpPr>
          <p:sp>
            <p:nvSpPr>
              <p:cNvPr id="80" name="Oval 79"/>
              <p:cNvSpPr/>
              <p:nvPr/>
            </p:nvSpPr>
            <p:spPr>
              <a:xfrm rot="10800000" flipH="1">
                <a:off x="4943474" y="32385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1" name="Oval 80"/>
              <p:cNvSpPr/>
              <p:nvPr/>
            </p:nvSpPr>
            <p:spPr>
              <a:xfrm rot="10800000" flipH="1">
                <a:off x="5095874" y="33909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2" name="Oval 81"/>
              <p:cNvSpPr/>
              <p:nvPr/>
            </p:nvSpPr>
            <p:spPr>
              <a:xfrm rot="10800000" flipH="1">
                <a:off x="5248273" y="35433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3" name="Oval 82"/>
              <p:cNvSpPr/>
              <p:nvPr/>
            </p:nvSpPr>
            <p:spPr>
              <a:xfrm rot="10800000" flipH="1">
                <a:off x="5124449" y="325755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4" name="Oval 83"/>
              <p:cNvSpPr/>
              <p:nvPr/>
            </p:nvSpPr>
            <p:spPr>
              <a:xfrm rot="10800000" flipH="1">
                <a:off x="4943474" y="34004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>
              <a:xfrm rot="10800000" flipH="1">
                <a:off x="5095874" y="35528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162" name="Group 85"/>
            <p:cNvGrpSpPr>
              <a:grpSpLocks/>
            </p:cNvGrpSpPr>
            <p:nvPr/>
          </p:nvGrpSpPr>
          <p:grpSpPr bwMode="auto">
            <a:xfrm rot="5400000">
              <a:off x="4591050" y="3009902"/>
              <a:ext cx="447674" cy="457199"/>
              <a:chOff x="4943475" y="3238500"/>
              <a:chExt cx="447674" cy="457199"/>
            </a:xfrm>
          </p:grpSpPr>
          <p:sp>
            <p:nvSpPr>
              <p:cNvPr id="87" name="Oval 86"/>
              <p:cNvSpPr/>
              <p:nvPr/>
            </p:nvSpPr>
            <p:spPr>
              <a:xfrm rot="10800000" flipH="1">
                <a:off x="4943474" y="32385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8" name="Oval 87"/>
              <p:cNvSpPr/>
              <p:nvPr/>
            </p:nvSpPr>
            <p:spPr>
              <a:xfrm rot="10800000" flipH="1">
                <a:off x="5095874" y="33909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 rot="10800000" flipH="1">
                <a:off x="5248273" y="35433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90" name="Oval 89"/>
              <p:cNvSpPr/>
              <p:nvPr/>
            </p:nvSpPr>
            <p:spPr>
              <a:xfrm rot="10800000" flipH="1">
                <a:off x="5124449" y="325755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91" name="Oval 90"/>
              <p:cNvSpPr/>
              <p:nvPr/>
            </p:nvSpPr>
            <p:spPr>
              <a:xfrm rot="10800000" flipH="1">
                <a:off x="4943474" y="34004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92" name="Oval 91"/>
              <p:cNvSpPr/>
              <p:nvPr/>
            </p:nvSpPr>
            <p:spPr>
              <a:xfrm rot="10800000" flipH="1">
                <a:off x="5095874" y="35528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163" name="Group 104"/>
            <p:cNvGrpSpPr>
              <a:grpSpLocks/>
            </p:cNvGrpSpPr>
            <p:nvPr/>
          </p:nvGrpSpPr>
          <p:grpSpPr bwMode="auto">
            <a:xfrm rot="5400000">
              <a:off x="4581525" y="2676527"/>
              <a:ext cx="447674" cy="457199"/>
              <a:chOff x="4943475" y="3238500"/>
              <a:chExt cx="447674" cy="457199"/>
            </a:xfrm>
          </p:grpSpPr>
          <p:sp>
            <p:nvSpPr>
              <p:cNvPr id="106" name="Oval 105"/>
              <p:cNvSpPr/>
              <p:nvPr/>
            </p:nvSpPr>
            <p:spPr>
              <a:xfrm rot="10800000" flipH="1">
                <a:off x="4943474" y="32385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7" name="Oval 106"/>
              <p:cNvSpPr/>
              <p:nvPr/>
            </p:nvSpPr>
            <p:spPr>
              <a:xfrm rot="10800000" flipH="1">
                <a:off x="5095874" y="33909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8" name="Oval 107"/>
              <p:cNvSpPr/>
              <p:nvPr/>
            </p:nvSpPr>
            <p:spPr>
              <a:xfrm rot="10800000" flipH="1">
                <a:off x="5248273" y="354330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9" name="Oval 108"/>
              <p:cNvSpPr/>
              <p:nvPr/>
            </p:nvSpPr>
            <p:spPr>
              <a:xfrm rot="10800000" flipH="1">
                <a:off x="5124449" y="3257550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10" name="Oval 109"/>
              <p:cNvSpPr/>
              <p:nvPr/>
            </p:nvSpPr>
            <p:spPr>
              <a:xfrm rot="10800000" flipH="1">
                <a:off x="4943474" y="34004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11" name="Oval 110"/>
              <p:cNvSpPr/>
              <p:nvPr/>
            </p:nvSpPr>
            <p:spPr>
              <a:xfrm rot="10800000" flipH="1">
                <a:off x="5095874" y="3552825"/>
                <a:ext cx="142875" cy="142875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12" name="Oval 111"/>
            <p:cNvSpPr/>
            <p:nvPr/>
          </p:nvSpPr>
          <p:spPr>
            <a:xfrm rot="10800000" flipH="1">
              <a:off x="4476749" y="3552824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10800000" flipH="1">
              <a:off x="4895849" y="332422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 rot="10800000" flipH="1">
              <a:off x="4314824" y="3152775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 rot="10800000" flipH="1">
              <a:off x="4419599" y="2705101"/>
              <a:ext cx="142875" cy="1428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7181850" y="695325"/>
            <a:ext cx="295275" cy="48958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60220" y="1277421"/>
            <a:ext cx="1122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Scattering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655580" y="5711606"/>
            <a:ext cx="17692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“Darker” areas indicate higher intensity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F002AA-5FD3-A986-BE5E-058650457720}"/>
              </a:ext>
            </a:extLst>
          </p:cNvPr>
          <p:cNvSpPr txBox="1"/>
          <p:nvPr/>
        </p:nvSpPr>
        <p:spPr>
          <a:xfrm>
            <a:off x="534257" y="4006921"/>
            <a:ext cx="49007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was a lot of copy and paste.</a:t>
            </a:r>
          </a:p>
          <a:p>
            <a:r>
              <a:rPr lang="en-US" sz="2400" dirty="0"/>
              <a:t>The “fade in” of the intensity bands was actually done by “fading out” the solid gray rectangle, revealing a pre-shaded surface beneath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0.44167 2.22222E-6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5E-6 -3.33333E-6 L 0.2875 -0.15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-7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5E-6 4.44444E-6 L 0.2875 0.30972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1548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2.5E-6 4.44444E-6 L 0.28437 0.05694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28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2.5E-6 4.44444E-6 L 0.27917 -0.0347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8" y="-17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2.5E-6 2.22222E-6 L 0.28229 -0.09445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15" y="-472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8.33333E-7 4.44444E-6 L 0.28229 0.15555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15" y="777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8.33333E-7 2.22222E-6 L 0.28437 -0.23056 " pathEditMode="fixed" rAng="0" ptsTypes="AA">
                                      <p:cBhvr>
                                        <p:cTn id="2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-1152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8.33333E-7 -5.55112E-17 L 0.27917 0.02361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8" y="11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-8.33333E-7 -1.11111E-6 L 0.28229 0.2305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15" y="1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2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76247F-C673-51F6-A48E-3E69A4D18394}"/>
              </a:ext>
            </a:extLst>
          </p:cNvPr>
          <p:cNvCxnSpPr/>
          <p:nvPr/>
        </p:nvCxnSpPr>
        <p:spPr>
          <a:xfrm>
            <a:off x="0" y="5015245"/>
            <a:ext cx="845371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F80E66-BDE7-FBB6-F39D-F71627F582D6}"/>
              </a:ext>
            </a:extLst>
          </p:cNvPr>
          <p:cNvCxnSpPr>
            <a:cxnSpLocks/>
          </p:cNvCxnSpPr>
          <p:nvPr/>
        </p:nvCxnSpPr>
        <p:spPr>
          <a:xfrm flipV="1">
            <a:off x="8148918" y="2236186"/>
            <a:ext cx="0" cy="36486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D67355-5CFC-0E76-E9BF-0232911B70D3}"/>
              </a:ext>
            </a:extLst>
          </p:cNvPr>
          <p:cNvCxnSpPr>
            <a:cxnSpLocks/>
          </p:cNvCxnSpPr>
          <p:nvPr/>
        </p:nvCxnSpPr>
        <p:spPr>
          <a:xfrm flipV="1">
            <a:off x="833718" y="2151529"/>
            <a:ext cx="0" cy="36486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FFB549D-8317-9189-72B6-A3AA9FD4F5CC}"/>
              </a:ext>
            </a:extLst>
          </p:cNvPr>
          <p:cNvSpPr/>
          <p:nvPr/>
        </p:nvSpPr>
        <p:spPr>
          <a:xfrm>
            <a:off x="-277906" y="5701045"/>
            <a:ext cx="9905999" cy="5109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0854126-956A-AA73-138D-D8B1983DDBDE}"/>
              </a:ext>
            </a:extLst>
          </p:cNvPr>
          <p:cNvSpPr/>
          <p:nvPr/>
        </p:nvSpPr>
        <p:spPr>
          <a:xfrm>
            <a:off x="152400" y="4329445"/>
            <a:ext cx="1371600" cy="13716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89C915-9FE0-07B8-E3CF-135287EDD286}"/>
              </a:ext>
            </a:extLst>
          </p:cNvPr>
          <p:cNvSpPr/>
          <p:nvPr/>
        </p:nvSpPr>
        <p:spPr>
          <a:xfrm>
            <a:off x="833718" y="3706398"/>
            <a:ext cx="7315200" cy="43927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0B6517-24BB-38A8-4C9F-5F956417FA60}"/>
              </a:ext>
            </a:extLst>
          </p:cNvPr>
          <p:cNvSpPr txBox="1"/>
          <p:nvPr/>
        </p:nvSpPr>
        <p:spPr>
          <a:xfrm>
            <a:off x="833717" y="834712"/>
            <a:ext cx="72345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can ONLY control displacement (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x, </a:t>
            </a:r>
            <a:r>
              <a:rPr lang="en-US" dirty="0" err="1">
                <a:latin typeface="Symbol" panose="05050102010706020507" pitchFamily="18" charset="2"/>
              </a:rPr>
              <a:t>Dq</a:t>
            </a:r>
            <a:r>
              <a:rPr lang="en-US" dirty="0"/>
              <a:t>) and duration (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t).</a:t>
            </a:r>
          </a:p>
          <a:p>
            <a:r>
              <a:rPr lang="en-US" dirty="0"/>
              <a:t>I’m </a:t>
            </a:r>
            <a:r>
              <a:rPr lang="en-US" i="1" dirty="0"/>
              <a:t>measuring</a:t>
            </a:r>
            <a:r>
              <a:rPr lang="en-US" dirty="0"/>
              <a:t> the displacement 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x with this tan rectangle.</a:t>
            </a:r>
          </a:p>
          <a:p>
            <a:r>
              <a:rPr lang="en-US" dirty="0"/>
              <a:t>Right-click size and position… It has a width of 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x = 8 inches.</a:t>
            </a:r>
          </a:p>
          <a:p>
            <a:r>
              <a:rPr lang="en-US" dirty="0"/>
              <a:t>Similarly, the “wheel” has a diameter of </a:t>
            </a:r>
            <a:r>
              <a:rPr lang="en-US" i="1" dirty="0"/>
              <a:t>D</a:t>
            </a:r>
            <a:r>
              <a:rPr lang="en-US" dirty="0"/>
              <a:t> = 1.5 inches, so </a:t>
            </a:r>
            <a:r>
              <a:rPr lang="en-US" i="1" dirty="0"/>
              <a:t>r</a:t>
            </a:r>
            <a:r>
              <a:rPr lang="en-US" dirty="0"/>
              <a:t> = 0.75 inch.</a:t>
            </a:r>
            <a:endParaRPr lang="en-US" dirty="0">
              <a:latin typeface="+mn-lt"/>
            </a:endParaRPr>
          </a:p>
          <a:p>
            <a:r>
              <a:rPr lang="en-US" dirty="0"/>
              <a:t>This animation has a duration of </a:t>
            </a:r>
            <a:r>
              <a:rPr lang="en-US" dirty="0">
                <a:solidFill>
                  <a:srgbClr val="7030A0"/>
                </a:solidFill>
                <a:latin typeface="Symbol" panose="05050102010706020507" pitchFamily="18" charset="2"/>
              </a:rPr>
              <a:t>D</a:t>
            </a:r>
            <a:r>
              <a:rPr lang="en-US" i="1" dirty="0">
                <a:solidFill>
                  <a:srgbClr val="7030A0"/>
                </a:solidFill>
              </a:rPr>
              <a:t>t</a:t>
            </a:r>
            <a:r>
              <a:rPr lang="en-US" dirty="0">
                <a:solidFill>
                  <a:srgbClr val="7030A0"/>
                </a:solidFill>
              </a:rPr>
              <a:t> = 4 s.</a:t>
            </a:r>
          </a:p>
          <a:p>
            <a:r>
              <a:rPr lang="en-US" dirty="0"/>
              <a:t>Therefore </a:t>
            </a:r>
            <a:r>
              <a:rPr lang="en-US" i="1" dirty="0"/>
              <a:t>v</a:t>
            </a:r>
            <a:r>
              <a:rPr lang="en-US" dirty="0"/>
              <a:t> = 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x/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i="1" dirty="0"/>
              <a:t>t</a:t>
            </a:r>
            <a:r>
              <a:rPr lang="en-US" dirty="0"/>
              <a:t> = 8/4 = 2 inches/second.</a:t>
            </a:r>
          </a:p>
          <a:p>
            <a:r>
              <a:rPr lang="en-US" dirty="0"/>
              <a:t>Using physics: </a:t>
            </a:r>
            <a:r>
              <a:rPr lang="en-US" i="1" dirty="0"/>
              <a:t>v</a:t>
            </a:r>
            <a:r>
              <a:rPr lang="en-US" dirty="0"/>
              <a:t> = </a:t>
            </a:r>
            <a:r>
              <a:rPr lang="en-US" i="1" dirty="0"/>
              <a:t>r </a:t>
            </a:r>
            <a:r>
              <a:rPr lang="en-US" i="1" dirty="0">
                <a:latin typeface="Symbol" panose="05050102010706020507" pitchFamily="18" charset="2"/>
              </a:rPr>
              <a:t>w</a:t>
            </a:r>
            <a:r>
              <a:rPr lang="en-US" dirty="0">
                <a:latin typeface="+mn-lt"/>
              </a:rPr>
              <a:t>.  </a:t>
            </a:r>
            <a:r>
              <a:rPr lang="en-US" dirty="0"/>
              <a:t>Therefore </a:t>
            </a:r>
            <a:r>
              <a:rPr lang="en-US" i="1" dirty="0">
                <a:latin typeface="Symbol" panose="05050102010706020507" pitchFamily="18" charset="2"/>
              </a:rPr>
              <a:t>w </a:t>
            </a:r>
            <a:r>
              <a:rPr lang="en-US" dirty="0"/>
              <a:t>= </a:t>
            </a:r>
            <a:r>
              <a:rPr lang="en-US" i="1" dirty="0"/>
              <a:t>v</a:t>
            </a:r>
            <a:r>
              <a:rPr lang="en-US" dirty="0"/>
              <a:t>/</a:t>
            </a:r>
            <a:r>
              <a:rPr lang="en-US" i="1" dirty="0"/>
              <a:t>r </a:t>
            </a:r>
            <a:r>
              <a:rPr lang="en-US" dirty="0"/>
              <a:t>= 2/0.75 = 2.667 rad/s.</a:t>
            </a:r>
          </a:p>
          <a:p>
            <a:r>
              <a:rPr lang="en-US" dirty="0"/>
              <a:t>Therefore </a:t>
            </a:r>
            <a:r>
              <a:rPr lang="en-US" dirty="0" err="1">
                <a:latin typeface="Symbol" panose="05050102010706020507" pitchFamily="18" charset="2"/>
              </a:rPr>
              <a:t>D</a:t>
            </a:r>
            <a:r>
              <a:rPr lang="en-US" i="1" dirty="0" err="1">
                <a:latin typeface="Symbol" panose="05050102010706020507" pitchFamily="18" charset="2"/>
              </a:rPr>
              <a:t>q</a:t>
            </a:r>
            <a:r>
              <a:rPr lang="en-US" i="1" dirty="0">
                <a:latin typeface="Symbol" panose="05050102010706020507" pitchFamily="18" charset="2"/>
              </a:rPr>
              <a:t> </a:t>
            </a:r>
            <a:r>
              <a:rPr lang="en-US" dirty="0"/>
              <a:t>= </a:t>
            </a:r>
            <a:r>
              <a:rPr lang="en-US" i="1" dirty="0">
                <a:latin typeface="Symbol" panose="05050102010706020507" pitchFamily="18" charset="2"/>
              </a:rPr>
              <a:t>w</a:t>
            </a:r>
            <a:r>
              <a:rPr lang="en-US" dirty="0">
                <a:latin typeface="Symbol" panose="05050102010706020507" pitchFamily="18" charset="2"/>
              </a:rPr>
              <a:t> D</a:t>
            </a:r>
            <a:r>
              <a:rPr lang="en-US" i="1" dirty="0"/>
              <a:t>t</a:t>
            </a:r>
            <a:r>
              <a:rPr lang="en-US" dirty="0"/>
              <a:t> = 10.667 radians = </a:t>
            </a:r>
            <a:r>
              <a:rPr lang="en-US" dirty="0">
                <a:solidFill>
                  <a:srgbClr val="7030A0"/>
                </a:solidFill>
              </a:rPr>
              <a:t>611 degrees.</a:t>
            </a:r>
          </a:p>
          <a:p>
            <a:r>
              <a:rPr lang="en-US" dirty="0">
                <a:solidFill>
                  <a:srgbClr val="7030A0"/>
                </a:solidFill>
              </a:rPr>
              <a:t>These</a:t>
            </a:r>
            <a:r>
              <a:rPr lang="en-US" dirty="0"/>
              <a:t> numbers are needed in your “spin” properties for the wheel!</a:t>
            </a:r>
          </a:p>
          <a:p>
            <a:r>
              <a:rPr lang="en-US" dirty="0"/>
              <a:t>Note that I used the tan ruler to help draw the animation length.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E9BB6E-7AAC-9384-D781-1B5FF5E21094}"/>
              </a:ext>
            </a:extLst>
          </p:cNvPr>
          <p:cNvSpPr txBox="1"/>
          <p:nvPr/>
        </p:nvSpPr>
        <p:spPr>
          <a:xfrm>
            <a:off x="1089061" y="277402"/>
            <a:ext cx="682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“Correct” animations and simulations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79948 0.00069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65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660000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98854"/>
            <a:ext cx="9361714" cy="34661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909054" y="1532153"/>
            <a:ext cx="624507" cy="62450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6000">
                <a:srgbClr val="FFFF8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084" y="177489"/>
            <a:ext cx="65250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Layering:</a:t>
            </a:r>
            <a:r>
              <a:rPr lang="en-US" dirty="0"/>
              <a:t> (in order from the back):</a:t>
            </a:r>
          </a:p>
          <a:p>
            <a:r>
              <a:rPr lang="en-US" dirty="0"/>
              <a:t>Sky, then sun, then mountains, then green ground, then road.</a:t>
            </a:r>
          </a:p>
          <a:p>
            <a:r>
              <a:rPr lang="en-US" dirty="0"/>
              <a:t>Then small trees, then large trees, then car, then wheels.</a:t>
            </a:r>
          </a:p>
          <a:p>
            <a:r>
              <a:rPr lang="en-US" dirty="0"/>
              <a:t>Animations: Mountains, small trees, large trees, and wheels.</a:t>
            </a:r>
          </a:p>
          <a:p>
            <a:r>
              <a:rPr lang="en-US" dirty="0"/>
              <a:t>More distant objects move farther in the same amount of time.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-1088" y="1940093"/>
            <a:ext cx="18302208" cy="1720516"/>
            <a:chOff x="-1451" y="1443790"/>
            <a:chExt cx="24402944" cy="2294021"/>
          </a:xfrm>
        </p:grpSpPr>
        <p:sp>
          <p:nvSpPr>
            <p:cNvPr id="7" name="Freeform 6"/>
            <p:cNvSpPr/>
            <p:nvPr/>
          </p:nvSpPr>
          <p:spPr>
            <a:xfrm>
              <a:off x="-1451" y="1443790"/>
              <a:ext cx="12209493" cy="2294021"/>
            </a:xfrm>
            <a:custGeom>
              <a:avLst/>
              <a:gdLst>
                <a:gd name="connsiteX0" fmla="*/ 0 w 12224084"/>
                <a:gd name="connsiteY0" fmla="*/ 1395664 h 2294021"/>
                <a:gd name="connsiteX1" fmla="*/ 1844842 w 12224084"/>
                <a:gd name="connsiteY1" fmla="*/ 689811 h 2294021"/>
                <a:gd name="connsiteX2" fmla="*/ 2839453 w 12224084"/>
                <a:gd name="connsiteY2" fmla="*/ 609600 h 2294021"/>
                <a:gd name="connsiteX3" fmla="*/ 3368842 w 12224084"/>
                <a:gd name="connsiteY3" fmla="*/ 786064 h 2294021"/>
                <a:gd name="connsiteX4" fmla="*/ 4283242 w 12224084"/>
                <a:gd name="connsiteY4" fmla="*/ 946485 h 2294021"/>
                <a:gd name="connsiteX5" fmla="*/ 4908884 w 12224084"/>
                <a:gd name="connsiteY5" fmla="*/ 705853 h 2294021"/>
                <a:gd name="connsiteX6" fmla="*/ 5710989 w 12224084"/>
                <a:gd name="connsiteY6" fmla="*/ 320843 h 2294021"/>
                <a:gd name="connsiteX7" fmla="*/ 6930189 w 12224084"/>
                <a:gd name="connsiteY7" fmla="*/ 0 h 2294021"/>
                <a:gd name="connsiteX8" fmla="*/ 7603958 w 12224084"/>
                <a:gd name="connsiteY8" fmla="*/ 192506 h 2294021"/>
                <a:gd name="connsiteX9" fmla="*/ 8069179 w 12224084"/>
                <a:gd name="connsiteY9" fmla="*/ 513348 h 2294021"/>
                <a:gd name="connsiteX10" fmla="*/ 8550442 w 12224084"/>
                <a:gd name="connsiteY10" fmla="*/ 818148 h 2294021"/>
                <a:gd name="connsiteX11" fmla="*/ 9432758 w 12224084"/>
                <a:gd name="connsiteY11" fmla="*/ 1026695 h 2294021"/>
                <a:gd name="connsiteX12" fmla="*/ 10026316 w 12224084"/>
                <a:gd name="connsiteY12" fmla="*/ 786064 h 2294021"/>
                <a:gd name="connsiteX13" fmla="*/ 10828421 w 12224084"/>
                <a:gd name="connsiteY13" fmla="*/ 673769 h 2294021"/>
                <a:gd name="connsiteX14" fmla="*/ 11614484 w 12224084"/>
                <a:gd name="connsiteY14" fmla="*/ 1074821 h 2294021"/>
                <a:gd name="connsiteX15" fmla="*/ 12224084 w 12224084"/>
                <a:gd name="connsiteY15" fmla="*/ 1411706 h 2294021"/>
                <a:gd name="connsiteX16" fmla="*/ 12224084 w 12224084"/>
                <a:gd name="connsiteY16" fmla="*/ 2294021 h 2294021"/>
                <a:gd name="connsiteX17" fmla="*/ 16042 w 12224084"/>
                <a:gd name="connsiteY17" fmla="*/ 2294021 h 2294021"/>
                <a:gd name="connsiteX18" fmla="*/ 0 w 12224084"/>
                <a:gd name="connsiteY18" fmla="*/ 1395664 h 2294021"/>
                <a:gd name="connsiteX0" fmla="*/ 0 w 12209493"/>
                <a:gd name="connsiteY0" fmla="*/ 1390801 h 2294021"/>
                <a:gd name="connsiteX1" fmla="*/ 1830251 w 12209493"/>
                <a:gd name="connsiteY1" fmla="*/ 689811 h 2294021"/>
                <a:gd name="connsiteX2" fmla="*/ 2824862 w 12209493"/>
                <a:gd name="connsiteY2" fmla="*/ 609600 h 2294021"/>
                <a:gd name="connsiteX3" fmla="*/ 3354251 w 12209493"/>
                <a:gd name="connsiteY3" fmla="*/ 786064 h 2294021"/>
                <a:gd name="connsiteX4" fmla="*/ 4268651 w 12209493"/>
                <a:gd name="connsiteY4" fmla="*/ 946485 h 2294021"/>
                <a:gd name="connsiteX5" fmla="*/ 4894293 w 12209493"/>
                <a:gd name="connsiteY5" fmla="*/ 705853 h 2294021"/>
                <a:gd name="connsiteX6" fmla="*/ 5696398 w 12209493"/>
                <a:gd name="connsiteY6" fmla="*/ 320843 h 2294021"/>
                <a:gd name="connsiteX7" fmla="*/ 6915598 w 12209493"/>
                <a:gd name="connsiteY7" fmla="*/ 0 h 2294021"/>
                <a:gd name="connsiteX8" fmla="*/ 7589367 w 12209493"/>
                <a:gd name="connsiteY8" fmla="*/ 192506 h 2294021"/>
                <a:gd name="connsiteX9" fmla="*/ 8054588 w 12209493"/>
                <a:gd name="connsiteY9" fmla="*/ 513348 h 2294021"/>
                <a:gd name="connsiteX10" fmla="*/ 8535851 w 12209493"/>
                <a:gd name="connsiteY10" fmla="*/ 818148 h 2294021"/>
                <a:gd name="connsiteX11" fmla="*/ 9418167 w 12209493"/>
                <a:gd name="connsiteY11" fmla="*/ 1026695 h 2294021"/>
                <a:gd name="connsiteX12" fmla="*/ 10011725 w 12209493"/>
                <a:gd name="connsiteY12" fmla="*/ 786064 h 2294021"/>
                <a:gd name="connsiteX13" fmla="*/ 10813830 w 12209493"/>
                <a:gd name="connsiteY13" fmla="*/ 673769 h 2294021"/>
                <a:gd name="connsiteX14" fmla="*/ 11599893 w 12209493"/>
                <a:gd name="connsiteY14" fmla="*/ 1074821 h 2294021"/>
                <a:gd name="connsiteX15" fmla="*/ 12209493 w 12209493"/>
                <a:gd name="connsiteY15" fmla="*/ 1411706 h 2294021"/>
                <a:gd name="connsiteX16" fmla="*/ 12209493 w 12209493"/>
                <a:gd name="connsiteY16" fmla="*/ 2294021 h 2294021"/>
                <a:gd name="connsiteX17" fmla="*/ 1451 w 12209493"/>
                <a:gd name="connsiteY17" fmla="*/ 2294021 h 2294021"/>
                <a:gd name="connsiteX18" fmla="*/ 0 w 12209493"/>
                <a:gd name="connsiteY18" fmla="*/ 1390801 h 2294021"/>
                <a:gd name="connsiteX0" fmla="*/ 0 w 12209493"/>
                <a:gd name="connsiteY0" fmla="*/ 1390801 h 2294021"/>
                <a:gd name="connsiteX1" fmla="*/ 1830251 w 12209493"/>
                <a:gd name="connsiteY1" fmla="*/ 689811 h 2294021"/>
                <a:gd name="connsiteX2" fmla="*/ 2824862 w 12209493"/>
                <a:gd name="connsiteY2" fmla="*/ 609600 h 2294021"/>
                <a:gd name="connsiteX3" fmla="*/ 3354251 w 12209493"/>
                <a:gd name="connsiteY3" fmla="*/ 786064 h 2294021"/>
                <a:gd name="connsiteX4" fmla="*/ 4268651 w 12209493"/>
                <a:gd name="connsiteY4" fmla="*/ 946485 h 2294021"/>
                <a:gd name="connsiteX5" fmla="*/ 4894293 w 12209493"/>
                <a:gd name="connsiteY5" fmla="*/ 705853 h 2294021"/>
                <a:gd name="connsiteX6" fmla="*/ 5696398 w 12209493"/>
                <a:gd name="connsiteY6" fmla="*/ 320843 h 2294021"/>
                <a:gd name="connsiteX7" fmla="*/ 6915598 w 12209493"/>
                <a:gd name="connsiteY7" fmla="*/ 0 h 2294021"/>
                <a:gd name="connsiteX8" fmla="*/ 7589367 w 12209493"/>
                <a:gd name="connsiteY8" fmla="*/ 192506 h 2294021"/>
                <a:gd name="connsiteX9" fmla="*/ 8054588 w 12209493"/>
                <a:gd name="connsiteY9" fmla="*/ 513348 h 2294021"/>
                <a:gd name="connsiteX10" fmla="*/ 8535851 w 12209493"/>
                <a:gd name="connsiteY10" fmla="*/ 818148 h 2294021"/>
                <a:gd name="connsiteX11" fmla="*/ 9418167 w 12209493"/>
                <a:gd name="connsiteY11" fmla="*/ 1026695 h 2294021"/>
                <a:gd name="connsiteX12" fmla="*/ 10011725 w 12209493"/>
                <a:gd name="connsiteY12" fmla="*/ 786064 h 2294021"/>
                <a:gd name="connsiteX13" fmla="*/ 10813830 w 12209493"/>
                <a:gd name="connsiteY13" fmla="*/ 673769 h 2294021"/>
                <a:gd name="connsiteX14" fmla="*/ 11599893 w 12209493"/>
                <a:gd name="connsiteY14" fmla="*/ 1074821 h 2294021"/>
                <a:gd name="connsiteX15" fmla="*/ 12209493 w 12209493"/>
                <a:gd name="connsiteY15" fmla="*/ 1411706 h 2294021"/>
                <a:gd name="connsiteX16" fmla="*/ 12209493 w 12209493"/>
                <a:gd name="connsiteY16" fmla="*/ 2294021 h 2294021"/>
                <a:gd name="connsiteX17" fmla="*/ 1451 w 12209493"/>
                <a:gd name="connsiteY17" fmla="*/ 2289157 h 2294021"/>
                <a:gd name="connsiteX18" fmla="*/ 0 w 12209493"/>
                <a:gd name="connsiteY18" fmla="*/ 1390801 h 229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209493" h="2294021">
                  <a:moveTo>
                    <a:pt x="0" y="1390801"/>
                  </a:moveTo>
                  <a:lnTo>
                    <a:pt x="1830251" y="689811"/>
                  </a:lnTo>
                  <a:lnTo>
                    <a:pt x="2824862" y="609600"/>
                  </a:lnTo>
                  <a:lnTo>
                    <a:pt x="3354251" y="786064"/>
                  </a:lnTo>
                  <a:lnTo>
                    <a:pt x="4268651" y="946485"/>
                  </a:lnTo>
                  <a:lnTo>
                    <a:pt x="4894293" y="705853"/>
                  </a:lnTo>
                  <a:lnTo>
                    <a:pt x="5696398" y="320843"/>
                  </a:lnTo>
                  <a:lnTo>
                    <a:pt x="6915598" y="0"/>
                  </a:lnTo>
                  <a:lnTo>
                    <a:pt x="7589367" y="192506"/>
                  </a:lnTo>
                  <a:lnTo>
                    <a:pt x="8054588" y="513348"/>
                  </a:lnTo>
                  <a:lnTo>
                    <a:pt x="8535851" y="818148"/>
                  </a:lnTo>
                  <a:lnTo>
                    <a:pt x="9418167" y="1026695"/>
                  </a:lnTo>
                  <a:lnTo>
                    <a:pt x="10011725" y="786064"/>
                  </a:lnTo>
                  <a:lnTo>
                    <a:pt x="10813830" y="673769"/>
                  </a:lnTo>
                  <a:lnTo>
                    <a:pt x="11599893" y="1074821"/>
                  </a:lnTo>
                  <a:lnTo>
                    <a:pt x="12209493" y="1411706"/>
                  </a:lnTo>
                  <a:lnTo>
                    <a:pt x="12209493" y="2294021"/>
                  </a:lnTo>
                  <a:lnTo>
                    <a:pt x="1451" y="2289157"/>
                  </a:lnTo>
                  <a:cubicBezTo>
                    <a:pt x="967" y="1988084"/>
                    <a:pt x="484" y="1691874"/>
                    <a:pt x="0" y="139080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2192000" y="1443790"/>
              <a:ext cx="12209493" cy="2294021"/>
            </a:xfrm>
            <a:custGeom>
              <a:avLst/>
              <a:gdLst>
                <a:gd name="connsiteX0" fmla="*/ 0 w 12224084"/>
                <a:gd name="connsiteY0" fmla="*/ 1395664 h 2294021"/>
                <a:gd name="connsiteX1" fmla="*/ 1844842 w 12224084"/>
                <a:gd name="connsiteY1" fmla="*/ 689811 h 2294021"/>
                <a:gd name="connsiteX2" fmla="*/ 2839453 w 12224084"/>
                <a:gd name="connsiteY2" fmla="*/ 609600 h 2294021"/>
                <a:gd name="connsiteX3" fmla="*/ 3368842 w 12224084"/>
                <a:gd name="connsiteY3" fmla="*/ 786064 h 2294021"/>
                <a:gd name="connsiteX4" fmla="*/ 4283242 w 12224084"/>
                <a:gd name="connsiteY4" fmla="*/ 946485 h 2294021"/>
                <a:gd name="connsiteX5" fmla="*/ 4908884 w 12224084"/>
                <a:gd name="connsiteY5" fmla="*/ 705853 h 2294021"/>
                <a:gd name="connsiteX6" fmla="*/ 5710989 w 12224084"/>
                <a:gd name="connsiteY6" fmla="*/ 320843 h 2294021"/>
                <a:gd name="connsiteX7" fmla="*/ 6930189 w 12224084"/>
                <a:gd name="connsiteY7" fmla="*/ 0 h 2294021"/>
                <a:gd name="connsiteX8" fmla="*/ 7603958 w 12224084"/>
                <a:gd name="connsiteY8" fmla="*/ 192506 h 2294021"/>
                <a:gd name="connsiteX9" fmla="*/ 8069179 w 12224084"/>
                <a:gd name="connsiteY9" fmla="*/ 513348 h 2294021"/>
                <a:gd name="connsiteX10" fmla="*/ 8550442 w 12224084"/>
                <a:gd name="connsiteY10" fmla="*/ 818148 h 2294021"/>
                <a:gd name="connsiteX11" fmla="*/ 9432758 w 12224084"/>
                <a:gd name="connsiteY11" fmla="*/ 1026695 h 2294021"/>
                <a:gd name="connsiteX12" fmla="*/ 10026316 w 12224084"/>
                <a:gd name="connsiteY12" fmla="*/ 786064 h 2294021"/>
                <a:gd name="connsiteX13" fmla="*/ 10828421 w 12224084"/>
                <a:gd name="connsiteY13" fmla="*/ 673769 h 2294021"/>
                <a:gd name="connsiteX14" fmla="*/ 11614484 w 12224084"/>
                <a:gd name="connsiteY14" fmla="*/ 1074821 h 2294021"/>
                <a:gd name="connsiteX15" fmla="*/ 12224084 w 12224084"/>
                <a:gd name="connsiteY15" fmla="*/ 1411706 h 2294021"/>
                <a:gd name="connsiteX16" fmla="*/ 12224084 w 12224084"/>
                <a:gd name="connsiteY16" fmla="*/ 2294021 h 2294021"/>
                <a:gd name="connsiteX17" fmla="*/ 16042 w 12224084"/>
                <a:gd name="connsiteY17" fmla="*/ 2294021 h 2294021"/>
                <a:gd name="connsiteX18" fmla="*/ 0 w 12224084"/>
                <a:gd name="connsiteY18" fmla="*/ 1395664 h 2294021"/>
                <a:gd name="connsiteX0" fmla="*/ 0 w 12209493"/>
                <a:gd name="connsiteY0" fmla="*/ 1390801 h 2294021"/>
                <a:gd name="connsiteX1" fmla="*/ 1830251 w 12209493"/>
                <a:gd name="connsiteY1" fmla="*/ 689811 h 2294021"/>
                <a:gd name="connsiteX2" fmla="*/ 2824862 w 12209493"/>
                <a:gd name="connsiteY2" fmla="*/ 609600 h 2294021"/>
                <a:gd name="connsiteX3" fmla="*/ 3354251 w 12209493"/>
                <a:gd name="connsiteY3" fmla="*/ 786064 h 2294021"/>
                <a:gd name="connsiteX4" fmla="*/ 4268651 w 12209493"/>
                <a:gd name="connsiteY4" fmla="*/ 946485 h 2294021"/>
                <a:gd name="connsiteX5" fmla="*/ 4894293 w 12209493"/>
                <a:gd name="connsiteY5" fmla="*/ 705853 h 2294021"/>
                <a:gd name="connsiteX6" fmla="*/ 5696398 w 12209493"/>
                <a:gd name="connsiteY6" fmla="*/ 320843 h 2294021"/>
                <a:gd name="connsiteX7" fmla="*/ 6915598 w 12209493"/>
                <a:gd name="connsiteY7" fmla="*/ 0 h 2294021"/>
                <a:gd name="connsiteX8" fmla="*/ 7589367 w 12209493"/>
                <a:gd name="connsiteY8" fmla="*/ 192506 h 2294021"/>
                <a:gd name="connsiteX9" fmla="*/ 8054588 w 12209493"/>
                <a:gd name="connsiteY9" fmla="*/ 513348 h 2294021"/>
                <a:gd name="connsiteX10" fmla="*/ 8535851 w 12209493"/>
                <a:gd name="connsiteY10" fmla="*/ 818148 h 2294021"/>
                <a:gd name="connsiteX11" fmla="*/ 9418167 w 12209493"/>
                <a:gd name="connsiteY11" fmla="*/ 1026695 h 2294021"/>
                <a:gd name="connsiteX12" fmla="*/ 10011725 w 12209493"/>
                <a:gd name="connsiteY12" fmla="*/ 786064 h 2294021"/>
                <a:gd name="connsiteX13" fmla="*/ 10813830 w 12209493"/>
                <a:gd name="connsiteY13" fmla="*/ 673769 h 2294021"/>
                <a:gd name="connsiteX14" fmla="*/ 11599893 w 12209493"/>
                <a:gd name="connsiteY14" fmla="*/ 1074821 h 2294021"/>
                <a:gd name="connsiteX15" fmla="*/ 12209493 w 12209493"/>
                <a:gd name="connsiteY15" fmla="*/ 1411706 h 2294021"/>
                <a:gd name="connsiteX16" fmla="*/ 12209493 w 12209493"/>
                <a:gd name="connsiteY16" fmla="*/ 2294021 h 2294021"/>
                <a:gd name="connsiteX17" fmla="*/ 1451 w 12209493"/>
                <a:gd name="connsiteY17" fmla="*/ 2294021 h 2294021"/>
                <a:gd name="connsiteX18" fmla="*/ 0 w 12209493"/>
                <a:gd name="connsiteY18" fmla="*/ 1390801 h 2294021"/>
                <a:gd name="connsiteX0" fmla="*/ 0 w 12209493"/>
                <a:gd name="connsiteY0" fmla="*/ 1390801 h 2294021"/>
                <a:gd name="connsiteX1" fmla="*/ 1830251 w 12209493"/>
                <a:gd name="connsiteY1" fmla="*/ 689811 h 2294021"/>
                <a:gd name="connsiteX2" fmla="*/ 2824862 w 12209493"/>
                <a:gd name="connsiteY2" fmla="*/ 609600 h 2294021"/>
                <a:gd name="connsiteX3" fmla="*/ 3354251 w 12209493"/>
                <a:gd name="connsiteY3" fmla="*/ 786064 h 2294021"/>
                <a:gd name="connsiteX4" fmla="*/ 4268651 w 12209493"/>
                <a:gd name="connsiteY4" fmla="*/ 946485 h 2294021"/>
                <a:gd name="connsiteX5" fmla="*/ 4894293 w 12209493"/>
                <a:gd name="connsiteY5" fmla="*/ 705853 h 2294021"/>
                <a:gd name="connsiteX6" fmla="*/ 5696398 w 12209493"/>
                <a:gd name="connsiteY6" fmla="*/ 320843 h 2294021"/>
                <a:gd name="connsiteX7" fmla="*/ 6915598 w 12209493"/>
                <a:gd name="connsiteY7" fmla="*/ 0 h 2294021"/>
                <a:gd name="connsiteX8" fmla="*/ 7589367 w 12209493"/>
                <a:gd name="connsiteY8" fmla="*/ 192506 h 2294021"/>
                <a:gd name="connsiteX9" fmla="*/ 8054588 w 12209493"/>
                <a:gd name="connsiteY9" fmla="*/ 513348 h 2294021"/>
                <a:gd name="connsiteX10" fmla="*/ 8535851 w 12209493"/>
                <a:gd name="connsiteY10" fmla="*/ 818148 h 2294021"/>
                <a:gd name="connsiteX11" fmla="*/ 9418167 w 12209493"/>
                <a:gd name="connsiteY11" fmla="*/ 1026695 h 2294021"/>
                <a:gd name="connsiteX12" fmla="*/ 10011725 w 12209493"/>
                <a:gd name="connsiteY12" fmla="*/ 786064 h 2294021"/>
                <a:gd name="connsiteX13" fmla="*/ 10813830 w 12209493"/>
                <a:gd name="connsiteY13" fmla="*/ 673769 h 2294021"/>
                <a:gd name="connsiteX14" fmla="*/ 11599893 w 12209493"/>
                <a:gd name="connsiteY14" fmla="*/ 1074821 h 2294021"/>
                <a:gd name="connsiteX15" fmla="*/ 12209493 w 12209493"/>
                <a:gd name="connsiteY15" fmla="*/ 1411706 h 2294021"/>
                <a:gd name="connsiteX16" fmla="*/ 12209493 w 12209493"/>
                <a:gd name="connsiteY16" fmla="*/ 2294021 h 2294021"/>
                <a:gd name="connsiteX17" fmla="*/ 1451 w 12209493"/>
                <a:gd name="connsiteY17" fmla="*/ 2289157 h 2294021"/>
                <a:gd name="connsiteX18" fmla="*/ 0 w 12209493"/>
                <a:gd name="connsiteY18" fmla="*/ 1390801 h 229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209493" h="2294021">
                  <a:moveTo>
                    <a:pt x="0" y="1390801"/>
                  </a:moveTo>
                  <a:lnTo>
                    <a:pt x="1830251" y="689811"/>
                  </a:lnTo>
                  <a:lnTo>
                    <a:pt x="2824862" y="609600"/>
                  </a:lnTo>
                  <a:lnTo>
                    <a:pt x="3354251" y="786064"/>
                  </a:lnTo>
                  <a:lnTo>
                    <a:pt x="4268651" y="946485"/>
                  </a:lnTo>
                  <a:lnTo>
                    <a:pt x="4894293" y="705853"/>
                  </a:lnTo>
                  <a:lnTo>
                    <a:pt x="5696398" y="320843"/>
                  </a:lnTo>
                  <a:lnTo>
                    <a:pt x="6915598" y="0"/>
                  </a:lnTo>
                  <a:lnTo>
                    <a:pt x="7589367" y="192506"/>
                  </a:lnTo>
                  <a:lnTo>
                    <a:pt x="8054588" y="513348"/>
                  </a:lnTo>
                  <a:lnTo>
                    <a:pt x="8535851" y="818148"/>
                  </a:lnTo>
                  <a:lnTo>
                    <a:pt x="9418167" y="1026695"/>
                  </a:lnTo>
                  <a:lnTo>
                    <a:pt x="10011725" y="786064"/>
                  </a:lnTo>
                  <a:lnTo>
                    <a:pt x="10813830" y="673769"/>
                  </a:lnTo>
                  <a:lnTo>
                    <a:pt x="11599893" y="1074821"/>
                  </a:lnTo>
                  <a:lnTo>
                    <a:pt x="12209493" y="1411706"/>
                  </a:lnTo>
                  <a:lnTo>
                    <a:pt x="12209493" y="2294021"/>
                  </a:lnTo>
                  <a:lnTo>
                    <a:pt x="1451" y="2289157"/>
                  </a:lnTo>
                  <a:cubicBezTo>
                    <a:pt x="967" y="1988084"/>
                    <a:pt x="484" y="1691874"/>
                    <a:pt x="0" y="139080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3643312"/>
            <a:ext cx="9144000" cy="2357438"/>
          </a:xfrm>
          <a:prstGeom prst="rect">
            <a:avLst/>
          </a:prstGeom>
          <a:solidFill>
            <a:srgbClr val="63A9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0" y="4785936"/>
            <a:ext cx="9144000" cy="51096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62" name="Group 161"/>
          <p:cNvGrpSpPr/>
          <p:nvPr/>
        </p:nvGrpSpPr>
        <p:grpSpPr>
          <a:xfrm>
            <a:off x="450166" y="2963852"/>
            <a:ext cx="22867034" cy="1133001"/>
            <a:chOff x="600222" y="2808802"/>
            <a:chExt cx="22612864" cy="1510668"/>
          </a:xfrm>
          <a:solidFill>
            <a:schemeClr val="accent3">
              <a:lumMod val="50000"/>
            </a:schemeClr>
          </a:solidFill>
        </p:grpSpPr>
        <p:grpSp>
          <p:nvGrpSpPr>
            <p:cNvPr id="87" name="Group 86"/>
            <p:cNvGrpSpPr/>
            <p:nvPr/>
          </p:nvGrpSpPr>
          <p:grpSpPr>
            <a:xfrm>
              <a:off x="600222" y="2808802"/>
              <a:ext cx="10494886" cy="1510668"/>
              <a:chOff x="4545205" y="2678173"/>
              <a:chExt cx="10494886" cy="1510668"/>
            </a:xfrm>
            <a:grpFill/>
          </p:grpSpPr>
          <p:grpSp>
            <p:nvGrpSpPr>
              <p:cNvPr id="30" name="Group 29"/>
              <p:cNvGrpSpPr/>
              <p:nvPr/>
            </p:nvGrpSpPr>
            <p:grpSpPr>
              <a:xfrm>
                <a:off x="4545205" y="2696595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19" name="Rectangle 18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" name="Freeform 19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4" name="Group 23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25" name="Rectangle 24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Freeform 25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7" name="Group 26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28" name="Rectangle 2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Freeform 2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" name="Group 20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Freeform 2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2" name="Group 31"/>
              <p:cNvGrpSpPr/>
              <p:nvPr/>
            </p:nvGrpSpPr>
            <p:grpSpPr>
              <a:xfrm flipH="1">
                <a:off x="8164287" y="2678173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33" name="Group 32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43" name="Rectangle 42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Freeform 43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4" name="Group 33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41" name="Rectangle 40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" name="Freeform 41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39" name="Rectangle 38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Freeform 39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6" name="Group 35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37" name="Rectangle 36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Freeform 37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45" name="Group 44"/>
              <p:cNvGrpSpPr/>
              <p:nvPr/>
            </p:nvGrpSpPr>
            <p:grpSpPr>
              <a:xfrm>
                <a:off x="12461984" y="2800869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46" name="Group 45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56" name="Rectangle 5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" name="Freeform 5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" name="Group 46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54" name="Rectangle 5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Freeform 5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8" name="Group 47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52" name="Rectangle 5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" name="Freeform 5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9" name="Group 48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50" name="Rectangle 4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Freeform 5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8" name="Group 57"/>
              <p:cNvGrpSpPr/>
              <p:nvPr/>
            </p:nvGrpSpPr>
            <p:grpSpPr>
              <a:xfrm flipH="1">
                <a:off x="13626623" y="2862658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59" name="Group 58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69" name="Rectangle 68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Freeform 69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0" name="Group 59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67" name="Rectangle 66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Freeform 67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1" name="Group 60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65" name="Rectangle 64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Freeform 65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2" name="Group 61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63" name="Rectangle 62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Freeform 63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109" name="Group 108"/>
            <p:cNvGrpSpPr/>
            <p:nvPr/>
          </p:nvGrpSpPr>
          <p:grpSpPr>
            <a:xfrm>
              <a:off x="12718200" y="2808802"/>
              <a:ext cx="10494886" cy="1510668"/>
              <a:chOff x="4545205" y="2678173"/>
              <a:chExt cx="10494886" cy="1510668"/>
            </a:xfrm>
            <a:grpFill/>
          </p:grpSpPr>
          <p:grpSp>
            <p:nvGrpSpPr>
              <p:cNvPr id="110" name="Group 109"/>
              <p:cNvGrpSpPr/>
              <p:nvPr/>
            </p:nvGrpSpPr>
            <p:grpSpPr>
              <a:xfrm>
                <a:off x="4545205" y="2696595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150" name="Group 149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160" name="Rectangle 15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1" name="Freeform 16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51" name="Group 150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158" name="Rectangle 15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9" name="Freeform 15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52" name="Group 151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156" name="Rectangle 15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7" name="Freeform 15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53" name="Group 152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154" name="Rectangle 15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Freeform 15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11" name="Group 110"/>
              <p:cNvGrpSpPr/>
              <p:nvPr/>
            </p:nvGrpSpPr>
            <p:grpSpPr>
              <a:xfrm flipH="1">
                <a:off x="8164287" y="2678173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138" name="Group 137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148" name="Rectangle 14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9" name="Freeform 14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9" name="Group 138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146" name="Rectangle 14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 14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0" name="Group 139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144" name="Rectangle 14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Freeform 14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1" name="Group 140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142" name="Rectangle 14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3" name="Freeform 14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12" name="Group 111"/>
              <p:cNvGrpSpPr/>
              <p:nvPr/>
            </p:nvGrpSpPr>
            <p:grpSpPr>
              <a:xfrm>
                <a:off x="12461984" y="2800869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126" name="Group 125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136" name="Rectangle 13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" name="Freeform 13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7" name="Group 126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134" name="Rectangle 13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5" name="Freeform 13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8" name="Group 127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132" name="Rectangle 13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3" name="Freeform 13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9" name="Group 128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130" name="Rectangle 12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1" name="Freeform 13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13" name="Group 112"/>
              <p:cNvGrpSpPr/>
              <p:nvPr/>
            </p:nvGrpSpPr>
            <p:grpSpPr>
              <a:xfrm flipH="1">
                <a:off x="13626623" y="2862658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114" name="Group 113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124" name="Rectangle 12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5" name="Freeform 12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5" name="Group 114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122" name="Rectangle 12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3" name="Freeform 12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" name="Group 115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120" name="Rectangle 11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1" name="Freeform 12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7" name="Group 116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118" name="Rectangle 11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" name="Freeform 11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258" name="Group 257"/>
          <p:cNvGrpSpPr/>
          <p:nvPr/>
        </p:nvGrpSpPr>
        <p:grpSpPr>
          <a:xfrm>
            <a:off x="1828800" y="2858881"/>
            <a:ext cx="37889228" cy="1816510"/>
            <a:chOff x="-17586960" y="9377474"/>
            <a:chExt cx="50518970" cy="2422013"/>
          </a:xfrm>
          <a:solidFill>
            <a:schemeClr val="accent3">
              <a:lumMod val="50000"/>
            </a:schemeClr>
          </a:solidFill>
        </p:grpSpPr>
        <p:grpSp>
          <p:nvGrpSpPr>
            <p:cNvPr id="204" name="Group 203"/>
            <p:cNvGrpSpPr/>
            <p:nvPr/>
          </p:nvGrpSpPr>
          <p:grpSpPr>
            <a:xfrm>
              <a:off x="-17586960" y="9377474"/>
              <a:ext cx="23574650" cy="2422013"/>
              <a:chOff x="426720" y="9179354"/>
              <a:chExt cx="23574650" cy="2422013"/>
            </a:xfrm>
            <a:grpFill/>
          </p:grpSpPr>
          <p:grpSp>
            <p:nvGrpSpPr>
              <p:cNvPr id="174" name="Group 173"/>
              <p:cNvGrpSpPr/>
              <p:nvPr/>
            </p:nvGrpSpPr>
            <p:grpSpPr>
              <a:xfrm>
                <a:off x="426720" y="9179354"/>
                <a:ext cx="10132970" cy="2422013"/>
                <a:chOff x="426720" y="9179354"/>
                <a:chExt cx="10132970" cy="2422013"/>
              </a:xfrm>
              <a:grpFill/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1302602" y="9567454"/>
                  <a:ext cx="902677" cy="1660008"/>
                  <a:chOff x="1557494" y="2954215"/>
                  <a:chExt cx="1185705" cy="2180492"/>
                </a:xfrm>
                <a:grpFill/>
              </p:grpSpPr>
              <p:sp>
                <p:nvSpPr>
                  <p:cNvPr id="16" name="Rectangle 1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Freeform 1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" name="Group 13"/>
                <p:cNvGrpSpPr/>
                <p:nvPr/>
              </p:nvGrpSpPr>
              <p:grpSpPr>
                <a:xfrm>
                  <a:off x="426720" y="9316601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11" name="Rectangle 10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Freeform 1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1" name="Group 80"/>
                <p:cNvGrpSpPr/>
                <p:nvPr/>
              </p:nvGrpSpPr>
              <p:grpSpPr>
                <a:xfrm>
                  <a:off x="8030677" y="934868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82" name="Rectangle 8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3" name="Freeform 8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2" name="Group 71"/>
                <p:cNvGrpSpPr/>
                <p:nvPr/>
              </p:nvGrpSpPr>
              <p:grpSpPr>
                <a:xfrm>
                  <a:off x="8584130" y="917935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73" name="Group 72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77" name="Rectangle 76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" name="Freeform 77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4" name="Group 73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75" name="Rectangle 74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6" name="Freeform 75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164" name="Group 163"/>
                <p:cNvGrpSpPr/>
                <p:nvPr/>
              </p:nvGrpSpPr>
              <p:grpSpPr>
                <a:xfrm>
                  <a:off x="1873717" y="934868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172" name="Rectangle 17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3" name="Freeform 17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65" name="Group 164"/>
                <p:cNvGrpSpPr/>
                <p:nvPr/>
              </p:nvGrpSpPr>
              <p:grpSpPr>
                <a:xfrm>
                  <a:off x="2427170" y="917935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166" name="Group 165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70" name="Rectangle 169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1" name="Freeform 170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7" name="Group 166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68" name="Rectangle 167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9" name="Freeform 168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02" name="Group 201"/>
              <p:cNvGrpSpPr/>
              <p:nvPr/>
            </p:nvGrpSpPr>
            <p:grpSpPr>
              <a:xfrm flipH="1">
                <a:off x="21472357" y="9179354"/>
                <a:ext cx="2529013" cy="2422013"/>
                <a:chOff x="22630597" y="9148874"/>
                <a:chExt cx="2529013" cy="2422013"/>
              </a:xfrm>
              <a:grpFill/>
            </p:grpSpPr>
            <p:grpSp>
              <p:nvGrpSpPr>
                <p:cNvPr id="178" name="Group 177"/>
                <p:cNvGrpSpPr/>
                <p:nvPr/>
              </p:nvGrpSpPr>
              <p:grpSpPr>
                <a:xfrm>
                  <a:off x="22630597" y="931820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196" name="Rectangle 19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7" name="Freeform 19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79" name="Group 178"/>
                <p:cNvGrpSpPr/>
                <p:nvPr/>
              </p:nvGrpSpPr>
              <p:grpSpPr>
                <a:xfrm>
                  <a:off x="23184050" y="914887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190" name="Group 189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94" name="Rectangle 193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95" name="Freeform 194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91" name="Group 190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92" name="Rectangle 191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93" name="Freeform 192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03" name="Group 202"/>
              <p:cNvGrpSpPr/>
              <p:nvPr/>
            </p:nvGrpSpPr>
            <p:grpSpPr>
              <a:xfrm>
                <a:off x="14744282" y="9179354"/>
                <a:ext cx="3100128" cy="2422013"/>
                <a:chOff x="14744282" y="9118394"/>
                <a:chExt cx="3100128" cy="2422013"/>
              </a:xfrm>
              <a:grpFill/>
            </p:grpSpPr>
            <p:grpSp>
              <p:nvGrpSpPr>
                <p:cNvPr id="176" name="Group 175"/>
                <p:cNvGrpSpPr/>
                <p:nvPr/>
              </p:nvGrpSpPr>
              <p:grpSpPr>
                <a:xfrm>
                  <a:off x="14744282" y="9506494"/>
                  <a:ext cx="902677" cy="1660008"/>
                  <a:chOff x="1557494" y="2954215"/>
                  <a:chExt cx="1185705" cy="2180492"/>
                </a:xfrm>
                <a:grpFill/>
              </p:grpSpPr>
              <p:sp>
                <p:nvSpPr>
                  <p:cNvPr id="200" name="Rectangle 19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1" name="Freeform 20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80" name="Group 179"/>
                <p:cNvGrpSpPr/>
                <p:nvPr/>
              </p:nvGrpSpPr>
              <p:grpSpPr>
                <a:xfrm>
                  <a:off x="15315397" y="928772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188" name="Rectangle 18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9" name="Freeform 18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81" name="Group 180"/>
                <p:cNvGrpSpPr/>
                <p:nvPr/>
              </p:nvGrpSpPr>
              <p:grpSpPr>
                <a:xfrm>
                  <a:off x="15868850" y="911839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182" name="Group 181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86" name="Rectangle 185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87" name="Freeform 186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83" name="Group 182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84" name="Rectangle 183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85" name="Freeform 184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205" name="Group 204"/>
            <p:cNvGrpSpPr/>
            <p:nvPr/>
          </p:nvGrpSpPr>
          <p:grpSpPr>
            <a:xfrm>
              <a:off x="9357360" y="9377474"/>
              <a:ext cx="23574650" cy="2422013"/>
              <a:chOff x="426720" y="9179354"/>
              <a:chExt cx="23574650" cy="2422013"/>
            </a:xfrm>
            <a:grpFill/>
          </p:grpSpPr>
          <p:grpSp>
            <p:nvGrpSpPr>
              <p:cNvPr id="206" name="Group 205"/>
              <p:cNvGrpSpPr/>
              <p:nvPr/>
            </p:nvGrpSpPr>
            <p:grpSpPr>
              <a:xfrm>
                <a:off x="426720" y="9179354"/>
                <a:ext cx="10132970" cy="2422013"/>
                <a:chOff x="426720" y="9179354"/>
                <a:chExt cx="10132970" cy="2422013"/>
              </a:xfrm>
              <a:grpFill/>
            </p:grpSpPr>
            <p:grpSp>
              <p:nvGrpSpPr>
                <p:cNvPr id="232" name="Group 231"/>
                <p:cNvGrpSpPr/>
                <p:nvPr/>
              </p:nvGrpSpPr>
              <p:grpSpPr>
                <a:xfrm>
                  <a:off x="1302602" y="9567454"/>
                  <a:ext cx="902677" cy="1660008"/>
                  <a:chOff x="1557494" y="2954215"/>
                  <a:chExt cx="1185705" cy="2180492"/>
                </a:xfrm>
                <a:grpFill/>
              </p:grpSpPr>
              <p:sp>
                <p:nvSpPr>
                  <p:cNvPr id="256" name="Rectangle 25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7" name="Freeform 25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3" name="Group 232"/>
                <p:cNvGrpSpPr/>
                <p:nvPr/>
              </p:nvGrpSpPr>
              <p:grpSpPr>
                <a:xfrm>
                  <a:off x="426720" y="9316601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254" name="Rectangle 25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5" name="Freeform 25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4" name="Group 233"/>
                <p:cNvGrpSpPr/>
                <p:nvPr/>
              </p:nvGrpSpPr>
              <p:grpSpPr>
                <a:xfrm>
                  <a:off x="8030677" y="934868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252" name="Rectangle 25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3" name="Freeform 25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5" name="Group 234"/>
                <p:cNvGrpSpPr/>
                <p:nvPr/>
              </p:nvGrpSpPr>
              <p:grpSpPr>
                <a:xfrm>
                  <a:off x="8584130" y="917935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246" name="Group 245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50" name="Rectangle 249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Freeform 250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48" name="Rectangle 247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Freeform 248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236" name="Group 235"/>
                <p:cNvGrpSpPr/>
                <p:nvPr/>
              </p:nvGrpSpPr>
              <p:grpSpPr>
                <a:xfrm>
                  <a:off x="1873717" y="934868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244" name="Rectangle 24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 24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7" name="Group 236"/>
                <p:cNvGrpSpPr/>
                <p:nvPr/>
              </p:nvGrpSpPr>
              <p:grpSpPr>
                <a:xfrm>
                  <a:off x="2427170" y="917935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238" name="Group 237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42" name="Rectangle 241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3" name="Freeform 242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39" name="Group 238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40" name="Rectangle 239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1" name="Freeform 240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07" name="Group 206"/>
              <p:cNvGrpSpPr/>
              <p:nvPr/>
            </p:nvGrpSpPr>
            <p:grpSpPr>
              <a:xfrm flipH="1">
                <a:off x="21472357" y="9179354"/>
                <a:ext cx="2529013" cy="2422013"/>
                <a:chOff x="22630597" y="9148874"/>
                <a:chExt cx="2529013" cy="2422013"/>
              </a:xfrm>
              <a:grpFill/>
            </p:grpSpPr>
            <p:grpSp>
              <p:nvGrpSpPr>
                <p:cNvPr id="222" name="Group 221"/>
                <p:cNvGrpSpPr/>
                <p:nvPr/>
              </p:nvGrpSpPr>
              <p:grpSpPr>
                <a:xfrm>
                  <a:off x="22630597" y="931820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230" name="Rectangle 22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1" name="Freeform 23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3" name="Group 222"/>
                <p:cNvGrpSpPr/>
                <p:nvPr/>
              </p:nvGrpSpPr>
              <p:grpSpPr>
                <a:xfrm>
                  <a:off x="23184050" y="914887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224" name="Group 223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28" name="Rectangle 227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9" name="Freeform 228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25" name="Group 224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26" name="Rectangle 225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7" name="Freeform 226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08" name="Group 207"/>
              <p:cNvGrpSpPr/>
              <p:nvPr/>
            </p:nvGrpSpPr>
            <p:grpSpPr>
              <a:xfrm>
                <a:off x="14744282" y="9179354"/>
                <a:ext cx="3100128" cy="2422013"/>
                <a:chOff x="14744282" y="9118394"/>
                <a:chExt cx="3100128" cy="2422013"/>
              </a:xfrm>
              <a:grpFill/>
            </p:grpSpPr>
            <p:grpSp>
              <p:nvGrpSpPr>
                <p:cNvPr id="209" name="Group 208"/>
                <p:cNvGrpSpPr/>
                <p:nvPr/>
              </p:nvGrpSpPr>
              <p:grpSpPr>
                <a:xfrm>
                  <a:off x="14744282" y="9506494"/>
                  <a:ext cx="902677" cy="1660008"/>
                  <a:chOff x="1557494" y="2954215"/>
                  <a:chExt cx="1185705" cy="2180492"/>
                </a:xfrm>
                <a:grpFill/>
              </p:grpSpPr>
              <p:sp>
                <p:nvSpPr>
                  <p:cNvPr id="220" name="Rectangle 21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1" name="Freeform 22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15315397" y="928772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218" name="Rectangle 21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9" name="Freeform 21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1" name="Group 210"/>
                <p:cNvGrpSpPr/>
                <p:nvPr/>
              </p:nvGrpSpPr>
              <p:grpSpPr>
                <a:xfrm>
                  <a:off x="15868850" y="911839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212" name="Group 211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16" name="Rectangle 215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7" name="Freeform 216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13" name="Group 212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14" name="Rectangle 213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5" name="Freeform 214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308" name="Group 307"/>
          <p:cNvGrpSpPr/>
          <p:nvPr/>
        </p:nvGrpSpPr>
        <p:grpSpPr>
          <a:xfrm>
            <a:off x="1090503" y="4120062"/>
            <a:ext cx="4218169" cy="1074777"/>
            <a:chOff x="1310164" y="3333274"/>
            <a:chExt cx="5624225" cy="1433036"/>
          </a:xfrm>
        </p:grpSpPr>
        <p:sp>
          <p:nvSpPr>
            <p:cNvPr id="309" name="Freeform 4"/>
            <p:cNvSpPr>
              <a:spLocks/>
            </p:cNvSpPr>
            <p:nvPr/>
          </p:nvSpPr>
          <p:spPr bwMode="auto">
            <a:xfrm>
              <a:off x="2745941" y="3486207"/>
              <a:ext cx="459958" cy="764663"/>
            </a:xfrm>
            <a:custGeom>
              <a:avLst/>
              <a:gdLst>
                <a:gd name="T0" fmla="*/ 19 w 718"/>
                <a:gd name="T1" fmla="*/ 406 h 1080"/>
                <a:gd name="T2" fmla="*/ 154 w 718"/>
                <a:gd name="T3" fmla="*/ 91 h 1080"/>
                <a:gd name="T4" fmla="*/ 431 w 718"/>
                <a:gd name="T5" fmla="*/ 61 h 1080"/>
                <a:gd name="T6" fmla="*/ 559 w 718"/>
                <a:gd name="T7" fmla="*/ 459 h 1080"/>
                <a:gd name="T8" fmla="*/ 716 w 718"/>
                <a:gd name="T9" fmla="*/ 984 h 1080"/>
                <a:gd name="T10" fmla="*/ 574 w 718"/>
                <a:gd name="T11" fmla="*/ 1036 h 1080"/>
                <a:gd name="T12" fmla="*/ 94 w 718"/>
                <a:gd name="T13" fmla="*/ 901 h 1080"/>
                <a:gd name="T14" fmla="*/ 41 w 718"/>
                <a:gd name="T15" fmla="*/ 646 h 1080"/>
                <a:gd name="T16" fmla="*/ 19 w 718"/>
                <a:gd name="T17" fmla="*/ 406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8" h="1080">
                  <a:moveTo>
                    <a:pt x="19" y="406"/>
                  </a:moveTo>
                  <a:cubicBezTo>
                    <a:pt x="38" y="314"/>
                    <a:pt x="85" y="148"/>
                    <a:pt x="154" y="91"/>
                  </a:cubicBezTo>
                  <a:cubicBezTo>
                    <a:pt x="223" y="34"/>
                    <a:pt x="364" y="0"/>
                    <a:pt x="431" y="61"/>
                  </a:cubicBezTo>
                  <a:cubicBezTo>
                    <a:pt x="498" y="122"/>
                    <a:pt x="511" y="305"/>
                    <a:pt x="559" y="459"/>
                  </a:cubicBezTo>
                  <a:cubicBezTo>
                    <a:pt x="607" y="613"/>
                    <a:pt x="714" y="888"/>
                    <a:pt x="716" y="984"/>
                  </a:cubicBezTo>
                  <a:cubicBezTo>
                    <a:pt x="718" y="1080"/>
                    <a:pt x="678" y="1050"/>
                    <a:pt x="574" y="1036"/>
                  </a:cubicBezTo>
                  <a:cubicBezTo>
                    <a:pt x="470" y="1022"/>
                    <a:pt x="183" y="966"/>
                    <a:pt x="94" y="901"/>
                  </a:cubicBezTo>
                  <a:cubicBezTo>
                    <a:pt x="5" y="836"/>
                    <a:pt x="51" y="731"/>
                    <a:pt x="41" y="646"/>
                  </a:cubicBezTo>
                  <a:cubicBezTo>
                    <a:pt x="31" y="561"/>
                    <a:pt x="0" y="498"/>
                    <a:pt x="19" y="406"/>
                  </a:cubicBezTo>
                  <a:close/>
                </a:path>
              </a:pathLst>
            </a:custGeom>
            <a:solidFill>
              <a:srgbClr val="3333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5"/>
            <p:cNvSpPr>
              <a:spLocks/>
            </p:cNvSpPr>
            <p:nvPr/>
          </p:nvSpPr>
          <p:spPr bwMode="auto">
            <a:xfrm>
              <a:off x="3605000" y="3333274"/>
              <a:ext cx="1704675" cy="712270"/>
            </a:xfrm>
            <a:custGeom>
              <a:avLst/>
              <a:gdLst>
                <a:gd name="T0" fmla="*/ 492 w 2409"/>
                <a:gd name="T1" fmla="*/ 15 h 1006"/>
                <a:gd name="T2" fmla="*/ 1452 w 2409"/>
                <a:gd name="T3" fmla="*/ 315 h 1006"/>
                <a:gd name="T4" fmla="*/ 2217 w 2409"/>
                <a:gd name="T5" fmla="*/ 847 h 1006"/>
                <a:gd name="T6" fmla="*/ 297 w 2409"/>
                <a:gd name="T7" fmla="*/ 1005 h 1006"/>
                <a:gd name="T8" fmla="*/ 432 w 2409"/>
                <a:gd name="T9" fmla="*/ 855 h 1006"/>
                <a:gd name="T10" fmla="*/ 642 w 2409"/>
                <a:gd name="T11" fmla="*/ 607 h 1006"/>
                <a:gd name="T12" fmla="*/ 635 w 2409"/>
                <a:gd name="T13" fmla="*/ 225 h 1006"/>
                <a:gd name="T14" fmla="*/ 492 w 2409"/>
                <a:gd name="T15" fmla="*/ 15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09" h="1006">
                  <a:moveTo>
                    <a:pt x="492" y="15"/>
                  </a:moveTo>
                  <a:cubicBezTo>
                    <a:pt x="628" y="30"/>
                    <a:pt x="1164" y="176"/>
                    <a:pt x="1452" y="315"/>
                  </a:cubicBezTo>
                  <a:cubicBezTo>
                    <a:pt x="1740" y="454"/>
                    <a:pt x="2409" y="732"/>
                    <a:pt x="2217" y="847"/>
                  </a:cubicBezTo>
                  <a:cubicBezTo>
                    <a:pt x="2025" y="962"/>
                    <a:pt x="594" y="1004"/>
                    <a:pt x="297" y="1005"/>
                  </a:cubicBezTo>
                  <a:cubicBezTo>
                    <a:pt x="0" y="1006"/>
                    <a:pt x="374" y="921"/>
                    <a:pt x="432" y="855"/>
                  </a:cubicBezTo>
                  <a:cubicBezTo>
                    <a:pt x="490" y="789"/>
                    <a:pt x="608" y="712"/>
                    <a:pt x="642" y="607"/>
                  </a:cubicBezTo>
                  <a:cubicBezTo>
                    <a:pt x="676" y="502"/>
                    <a:pt x="660" y="322"/>
                    <a:pt x="635" y="225"/>
                  </a:cubicBezTo>
                  <a:cubicBezTo>
                    <a:pt x="610" y="128"/>
                    <a:pt x="356" y="0"/>
                    <a:pt x="492" y="1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1000">
                  <a:srgbClr val="CCFFFF">
                    <a:gamma/>
                    <a:tint val="0"/>
                    <a:invGamma/>
                  </a:srgbClr>
                </a:gs>
                <a:gs pos="100000">
                  <a:srgbClr val="CCFFFF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solidFill>
                <a:srgbClr val="CCFFFF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Rectangle 6"/>
            <p:cNvSpPr>
              <a:spLocks noChangeArrowheads="1"/>
            </p:cNvSpPr>
            <p:nvPr/>
          </p:nvSpPr>
          <p:spPr bwMode="auto">
            <a:xfrm>
              <a:off x="4377730" y="3899691"/>
              <a:ext cx="1093285" cy="674745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Rectangle 7"/>
            <p:cNvSpPr>
              <a:spLocks noChangeArrowheads="1"/>
            </p:cNvSpPr>
            <p:nvPr/>
          </p:nvSpPr>
          <p:spPr bwMode="auto">
            <a:xfrm>
              <a:off x="1692283" y="3869247"/>
              <a:ext cx="1093285" cy="711562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Oval 9"/>
            <p:cNvSpPr>
              <a:spLocks noChangeArrowheads="1"/>
            </p:cNvSpPr>
            <p:nvPr/>
          </p:nvSpPr>
          <p:spPr bwMode="auto">
            <a:xfrm>
              <a:off x="1893957" y="3996690"/>
              <a:ext cx="769191" cy="769620"/>
            </a:xfrm>
            <a:prstGeom prst="ellipse">
              <a:avLst/>
            </a:prstGeom>
            <a:gradFill rotWithShape="1">
              <a:gsLst>
                <a:gs pos="0">
                  <a:srgbClr val="333333">
                    <a:gamma/>
                    <a:tint val="57255"/>
                    <a:invGamma/>
                  </a:srgbClr>
                </a:gs>
                <a:gs pos="100000">
                  <a:srgbClr val="333333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Oval 10"/>
            <p:cNvSpPr>
              <a:spLocks noChangeArrowheads="1"/>
            </p:cNvSpPr>
            <p:nvPr/>
          </p:nvSpPr>
          <p:spPr bwMode="auto">
            <a:xfrm>
              <a:off x="1979564" y="4082344"/>
              <a:ext cx="597554" cy="597887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99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Oval 11"/>
            <p:cNvSpPr>
              <a:spLocks noChangeArrowheads="1"/>
            </p:cNvSpPr>
            <p:nvPr/>
          </p:nvSpPr>
          <p:spPr bwMode="auto">
            <a:xfrm>
              <a:off x="2059238" y="4162063"/>
              <a:ext cx="438629" cy="438875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Oval 24"/>
            <p:cNvSpPr>
              <a:spLocks noChangeArrowheads="1"/>
            </p:cNvSpPr>
            <p:nvPr/>
          </p:nvSpPr>
          <p:spPr bwMode="auto">
            <a:xfrm>
              <a:off x="2059238" y="4162063"/>
              <a:ext cx="438629" cy="43887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Oval 26"/>
            <p:cNvSpPr>
              <a:spLocks noChangeArrowheads="1"/>
            </p:cNvSpPr>
            <p:nvPr/>
          </p:nvSpPr>
          <p:spPr bwMode="auto">
            <a:xfrm>
              <a:off x="4594972" y="3996690"/>
              <a:ext cx="769191" cy="769620"/>
            </a:xfrm>
            <a:prstGeom prst="ellipse">
              <a:avLst/>
            </a:prstGeom>
            <a:gradFill rotWithShape="1">
              <a:gsLst>
                <a:gs pos="0">
                  <a:srgbClr val="333333">
                    <a:gamma/>
                    <a:tint val="57255"/>
                    <a:invGamma/>
                  </a:srgbClr>
                </a:gs>
                <a:gs pos="100000">
                  <a:srgbClr val="333333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Oval 27"/>
            <p:cNvSpPr>
              <a:spLocks noChangeArrowheads="1"/>
            </p:cNvSpPr>
            <p:nvPr/>
          </p:nvSpPr>
          <p:spPr bwMode="auto">
            <a:xfrm>
              <a:off x="4680579" y="4082344"/>
              <a:ext cx="597554" cy="597887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99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Oval 28"/>
            <p:cNvSpPr>
              <a:spLocks noChangeArrowheads="1"/>
            </p:cNvSpPr>
            <p:nvPr/>
          </p:nvSpPr>
          <p:spPr bwMode="auto">
            <a:xfrm>
              <a:off x="4760253" y="4162063"/>
              <a:ext cx="438629" cy="438875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Oval 40"/>
            <p:cNvSpPr>
              <a:spLocks noChangeArrowheads="1"/>
            </p:cNvSpPr>
            <p:nvPr/>
          </p:nvSpPr>
          <p:spPr bwMode="auto">
            <a:xfrm>
              <a:off x="4916210" y="4318107"/>
              <a:ext cx="126292" cy="126362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C0C0C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Oval 41"/>
            <p:cNvSpPr>
              <a:spLocks noChangeArrowheads="1"/>
            </p:cNvSpPr>
            <p:nvPr/>
          </p:nvSpPr>
          <p:spPr bwMode="auto">
            <a:xfrm>
              <a:off x="4760253" y="4162063"/>
              <a:ext cx="438629" cy="43887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42"/>
            <p:cNvSpPr>
              <a:spLocks/>
            </p:cNvSpPr>
            <p:nvPr/>
          </p:nvSpPr>
          <p:spPr bwMode="auto">
            <a:xfrm>
              <a:off x="1310164" y="3662505"/>
              <a:ext cx="5624225" cy="1088230"/>
            </a:xfrm>
            <a:custGeom>
              <a:avLst/>
              <a:gdLst>
                <a:gd name="T0" fmla="*/ 255 w 7948"/>
                <a:gd name="T1" fmla="*/ 1320 h 1537"/>
                <a:gd name="T2" fmla="*/ 833 w 7948"/>
                <a:gd name="T3" fmla="*/ 1320 h 1537"/>
                <a:gd name="T4" fmla="*/ 1373 w 7948"/>
                <a:gd name="T5" fmla="*/ 420 h 1537"/>
                <a:gd name="T6" fmla="*/ 1920 w 7948"/>
                <a:gd name="T7" fmla="*/ 1297 h 1537"/>
                <a:gd name="T8" fmla="*/ 4643 w 7948"/>
                <a:gd name="T9" fmla="*/ 1297 h 1537"/>
                <a:gd name="T10" fmla="*/ 5198 w 7948"/>
                <a:gd name="T11" fmla="*/ 412 h 1537"/>
                <a:gd name="T12" fmla="*/ 5730 w 7948"/>
                <a:gd name="T13" fmla="*/ 1320 h 1537"/>
                <a:gd name="T14" fmla="*/ 7763 w 7948"/>
                <a:gd name="T15" fmla="*/ 825 h 1537"/>
                <a:gd name="T16" fmla="*/ 4620 w 7948"/>
                <a:gd name="T17" fmla="*/ 127 h 1537"/>
                <a:gd name="T18" fmla="*/ 3368 w 7948"/>
                <a:gd name="T19" fmla="*/ 450 h 1537"/>
                <a:gd name="T20" fmla="*/ 2438 w 7948"/>
                <a:gd name="T21" fmla="*/ 300 h 1537"/>
                <a:gd name="T22" fmla="*/ 1793 w 7948"/>
                <a:gd name="T23" fmla="*/ 37 h 1537"/>
                <a:gd name="T24" fmla="*/ 653 w 7948"/>
                <a:gd name="T25" fmla="*/ 75 h 1537"/>
                <a:gd name="T26" fmla="*/ 210 w 7948"/>
                <a:gd name="T27" fmla="*/ 307 h 1537"/>
                <a:gd name="T28" fmla="*/ 255 w 7948"/>
                <a:gd name="T29" fmla="*/ 1320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48" h="1537">
                  <a:moveTo>
                    <a:pt x="255" y="1320"/>
                  </a:moveTo>
                  <a:cubicBezTo>
                    <a:pt x="413" y="1350"/>
                    <a:pt x="623" y="1320"/>
                    <a:pt x="833" y="1320"/>
                  </a:cubicBezTo>
                  <a:cubicBezTo>
                    <a:pt x="623" y="922"/>
                    <a:pt x="886" y="412"/>
                    <a:pt x="1373" y="420"/>
                  </a:cubicBezTo>
                  <a:cubicBezTo>
                    <a:pt x="1860" y="428"/>
                    <a:pt x="2108" y="930"/>
                    <a:pt x="1920" y="1297"/>
                  </a:cubicBezTo>
                  <a:cubicBezTo>
                    <a:pt x="3262" y="1297"/>
                    <a:pt x="4643" y="1297"/>
                    <a:pt x="4643" y="1297"/>
                  </a:cubicBezTo>
                  <a:cubicBezTo>
                    <a:pt x="4455" y="885"/>
                    <a:pt x="4748" y="420"/>
                    <a:pt x="5198" y="412"/>
                  </a:cubicBezTo>
                  <a:cubicBezTo>
                    <a:pt x="5648" y="404"/>
                    <a:pt x="5880" y="922"/>
                    <a:pt x="5730" y="1320"/>
                  </a:cubicBezTo>
                  <a:cubicBezTo>
                    <a:pt x="6578" y="1537"/>
                    <a:pt x="7948" y="1024"/>
                    <a:pt x="7763" y="825"/>
                  </a:cubicBezTo>
                  <a:cubicBezTo>
                    <a:pt x="7578" y="626"/>
                    <a:pt x="5352" y="189"/>
                    <a:pt x="4620" y="127"/>
                  </a:cubicBezTo>
                  <a:cubicBezTo>
                    <a:pt x="3888" y="65"/>
                    <a:pt x="3732" y="421"/>
                    <a:pt x="3368" y="450"/>
                  </a:cubicBezTo>
                  <a:cubicBezTo>
                    <a:pt x="3004" y="479"/>
                    <a:pt x="2700" y="369"/>
                    <a:pt x="2438" y="300"/>
                  </a:cubicBezTo>
                  <a:cubicBezTo>
                    <a:pt x="2176" y="231"/>
                    <a:pt x="2090" y="74"/>
                    <a:pt x="1793" y="37"/>
                  </a:cubicBezTo>
                  <a:cubicBezTo>
                    <a:pt x="1496" y="0"/>
                    <a:pt x="917" y="30"/>
                    <a:pt x="653" y="75"/>
                  </a:cubicBezTo>
                  <a:cubicBezTo>
                    <a:pt x="389" y="120"/>
                    <a:pt x="276" y="100"/>
                    <a:pt x="210" y="307"/>
                  </a:cubicBezTo>
                  <a:cubicBezTo>
                    <a:pt x="210" y="307"/>
                    <a:pt x="0" y="682"/>
                    <a:pt x="255" y="1320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AutoShape 43"/>
            <p:cNvSpPr>
              <a:spLocks noChangeArrowheads="1"/>
            </p:cNvSpPr>
            <p:nvPr/>
          </p:nvSpPr>
          <p:spPr bwMode="auto">
            <a:xfrm rot="10800000">
              <a:off x="2617152" y="4557444"/>
              <a:ext cx="2016739" cy="80006"/>
            </a:xfrm>
            <a:custGeom>
              <a:avLst/>
              <a:gdLst>
                <a:gd name="G0" fmla="+- 587 0 0"/>
                <a:gd name="G1" fmla="+- 21600 0 587"/>
                <a:gd name="G2" fmla="*/ 587 1 2"/>
                <a:gd name="G3" fmla="+- 21600 0 G2"/>
                <a:gd name="G4" fmla="+/ 587 21600 2"/>
                <a:gd name="G5" fmla="+/ G1 0 2"/>
                <a:gd name="G6" fmla="*/ 21600 21600 587"/>
                <a:gd name="G7" fmla="*/ G6 1 2"/>
                <a:gd name="G8" fmla="+- 21600 0 G7"/>
                <a:gd name="G9" fmla="*/ 21600 1 2"/>
                <a:gd name="G10" fmla="+- 587 0 G9"/>
                <a:gd name="G11" fmla="?: G10 G8 0"/>
                <a:gd name="G12" fmla="?: G10 G7 21600"/>
                <a:gd name="T0" fmla="*/ 21306 w 21600"/>
                <a:gd name="T1" fmla="*/ 10800 h 21600"/>
                <a:gd name="T2" fmla="*/ 10800 w 21600"/>
                <a:gd name="T3" fmla="*/ 21600 h 21600"/>
                <a:gd name="T4" fmla="*/ 294 w 21600"/>
                <a:gd name="T5" fmla="*/ 10800 h 21600"/>
                <a:gd name="T6" fmla="*/ 10800 w 21600"/>
                <a:gd name="T7" fmla="*/ 0 h 21600"/>
                <a:gd name="T8" fmla="*/ 2094 w 21600"/>
                <a:gd name="T9" fmla="*/ 2094 h 21600"/>
                <a:gd name="T10" fmla="*/ 19506 w 21600"/>
                <a:gd name="T11" fmla="*/ 1950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87" y="21600"/>
                  </a:lnTo>
                  <a:lnTo>
                    <a:pt x="2101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AutoShape 44"/>
            <p:cNvSpPr>
              <a:spLocks noChangeArrowheads="1"/>
            </p:cNvSpPr>
            <p:nvPr/>
          </p:nvSpPr>
          <p:spPr bwMode="auto">
            <a:xfrm rot="10800000">
              <a:off x="1461597" y="4591429"/>
              <a:ext cx="471988" cy="50270"/>
            </a:xfrm>
            <a:custGeom>
              <a:avLst/>
              <a:gdLst>
                <a:gd name="G0" fmla="+- 2153 0 0"/>
                <a:gd name="G1" fmla="+- 21600 0 2153"/>
                <a:gd name="G2" fmla="*/ 2153 1 2"/>
                <a:gd name="G3" fmla="+- 21600 0 G2"/>
                <a:gd name="G4" fmla="+/ 2153 21600 2"/>
                <a:gd name="G5" fmla="+/ G1 0 2"/>
                <a:gd name="G6" fmla="*/ 21600 21600 2153"/>
                <a:gd name="G7" fmla="*/ G6 1 2"/>
                <a:gd name="G8" fmla="+- 21600 0 G7"/>
                <a:gd name="G9" fmla="*/ 21600 1 2"/>
                <a:gd name="G10" fmla="+- 2153 0 G9"/>
                <a:gd name="G11" fmla="?: G10 G8 0"/>
                <a:gd name="G12" fmla="?: G10 G7 21600"/>
                <a:gd name="T0" fmla="*/ 20523 w 21600"/>
                <a:gd name="T1" fmla="*/ 10800 h 21600"/>
                <a:gd name="T2" fmla="*/ 10800 w 21600"/>
                <a:gd name="T3" fmla="*/ 21600 h 21600"/>
                <a:gd name="T4" fmla="*/ 1077 w 21600"/>
                <a:gd name="T5" fmla="*/ 10800 h 21600"/>
                <a:gd name="T6" fmla="*/ 10800 w 21600"/>
                <a:gd name="T7" fmla="*/ 0 h 21600"/>
                <a:gd name="T8" fmla="*/ 2877 w 21600"/>
                <a:gd name="T9" fmla="*/ 2877 h 21600"/>
                <a:gd name="T10" fmla="*/ 18723 w 21600"/>
                <a:gd name="T11" fmla="*/ 1872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153" y="21600"/>
                  </a:lnTo>
                  <a:lnTo>
                    <a:pt x="19447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AutoShape 45"/>
            <p:cNvSpPr>
              <a:spLocks noChangeArrowheads="1"/>
            </p:cNvSpPr>
            <p:nvPr/>
          </p:nvSpPr>
          <p:spPr bwMode="auto">
            <a:xfrm rot="10800000">
              <a:off x="5325244" y="4586473"/>
              <a:ext cx="471988" cy="50270"/>
            </a:xfrm>
            <a:custGeom>
              <a:avLst/>
              <a:gdLst>
                <a:gd name="G0" fmla="+- 2153 0 0"/>
                <a:gd name="G1" fmla="+- 21600 0 2153"/>
                <a:gd name="G2" fmla="*/ 2153 1 2"/>
                <a:gd name="G3" fmla="+- 21600 0 G2"/>
                <a:gd name="G4" fmla="+/ 2153 21600 2"/>
                <a:gd name="G5" fmla="+/ G1 0 2"/>
                <a:gd name="G6" fmla="*/ 21600 21600 2153"/>
                <a:gd name="G7" fmla="*/ G6 1 2"/>
                <a:gd name="G8" fmla="+- 21600 0 G7"/>
                <a:gd name="G9" fmla="*/ 21600 1 2"/>
                <a:gd name="G10" fmla="+- 2153 0 G9"/>
                <a:gd name="G11" fmla="?: G10 G8 0"/>
                <a:gd name="G12" fmla="?: G10 G7 21600"/>
                <a:gd name="T0" fmla="*/ 20523 w 21600"/>
                <a:gd name="T1" fmla="*/ 10800 h 21600"/>
                <a:gd name="T2" fmla="*/ 10800 w 21600"/>
                <a:gd name="T3" fmla="*/ 21600 h 21600"/>
                <a:gd name="T4" fmla="*/ 1077 w 21600"/>
                <a:gd name="T5" fmla="*/ 10800 h 21600"/>
                <a:gd name="T6" fmla="*/ 10800 w 21600"/>
                <a:gd name="T7" fmla="*/ 0 h 21600"/>
                <a:gd name="T8" fmla="*/ 2877 w 21600"/>
                <a:gd name="T9" fmla="*/ 2877 h 21600"/>
                <a:gd name="T10" fmla="*/ 18723 w 21600"/>
                <a:gd name="T11" fmla="*/ 1872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153" y="21600"/>
                  </a:lnTo>
                  <a:lnTo>
                    <a:pt x="19447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46"/>
            <p:cNvSpPr>
              <a:spLocks/>
            </p:cNvSpPr>
            <p:nvPr/>
          </p:nvSpPr>
          <p:spPr bwMode="auto">
            <a:xfrm>
              <a:off x="6129109" y="4060412"/>
              <a:ext cx="568225" cy="191166"/>
            </a:xfrm>
            <a:custGeom>
              <a:avLst/>
              <a:gdLst>
                <a:gd name="T0" fmla="*/ 173 w 803"/>
                <a:gd name="T1" fmla="*/ 0 h 270"/>
                <a:gd name="T2" fmla="*/ 105 w 803"/>
                <a:gd name="T3" fmla="*/ 240 h 270"/>
                <a:gd name="T4" fmla="*/ 803 w 803"/>
                <a:gd name="T5" fmla="*/ 18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3" h="270">
                  <a:moveTo>
                    <a:pt x="173" y="0"/>
                  </a:moveTo>
                  <a:cubicBezTo>
                    <a:pt x="162" y="41"/>
                    <a:pt x="0" y="210"/>
                    <a:pt x="105" y="240"/>
                  </a:cubicBezTo>
                  <a:cubicBezTo>
                    <a:pt x="210" y="270"/>
                    <a:pt x="658" y="192"/>
                    <a:pt x="803" y="180"/>
                  </a:cubicBezTo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47"/>
            <p:cNvSpPr>
              <a:spLocks/>
            </p:cNvSpPr>
            <p:nvPr/>
          </p:nvSpPr>
          <p:spPr bwMode="auto">
            <a:xfrm>
              <a:off x="6129109" y="4066076"/>
              <a:ext cx="568225" cy="191166"/>
            </a:xfrm>
            <a:custGeom>
              <a:avLst/>
              <a:gdLst>
                <a:gd name="T0" fmla="*/ 173 w 803"/>
                <a:gd name="T1" fmla="*/ 0 h 270"/>
                <a:gd name="T2" fmla="*/ 105 w 803"/>
                <a:gd name="T3" fmla="*/ 240 h 270"/>
                <a:gd name="T4" fmla="*/ 803 w 803"/>
                <a:gd name="T5" fmla="*/ 18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3" h="270">
                  <a:moveTo>
                    <a:pt x="173" y="0"/>
                  </a:moveTo>
                  <a:cubicBezTo>
                    <a:pt x="162" y="41"/>
                    <a:pt x="0" y="210"/>
                    <a:pt x="105" y="240"/>
                  </a:cubicBezTo>
                  <a:cubicBezTo>
                    <a:pt x="210" y="270"/>
                    <a:pt x="658" y="192"/>
                    <a:pt x="803" y="180"/>
                  </a:cubicBezTo>
                </a:path>
              </a:pathLst>
            </a:cu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48"/>
            <p:cNvSpPr>
              <a:spLocks/>
            </p:cNvSpPr>
            <p:nvPr/>
          </p:nvSpPr>
          <p:spPr bwMode="auto">
            <a:xfrm>
              <a:off x="1405694" y="4081653"/>
              <a:ext cx="154263" cy="133108"/>
            </a:xfrm>
            <a:custGeom>
              <a:avLst/>
              <a:gdLst>
                <a:gd name="T0" fmla="*/ 8 w 218"/>
                <a:gd name="T1" fmla="*/ 0 h 188"/>
                <a:gd name="T2" fmla="*/ 218 w 218"/>
                <a:gd name="T3" fmla="*/ 0 h 188"/>
                <a:gd name="T4" fmla="*/ 218 w 218"/>
                <a:gd name="T5" fmla="*/ 188 h 188"/>
                <a:gd name="T6" fmla="*/ 0 w 218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188">
                  <a:moveTo>
                    <a:pt x="8" y="0"/>
                  </a:moveTo>
                  <a:lnTo>
                    <a:pt x="218" y="0"/>
                  </a:lnTo>
                  <a:lnTo>
                    <a:pt x="218" y="188"/>
                  </a:lnTo>
                  <a:lnTo>
                    <a:pt x="0" y="188"/>
                  </a:lnTo>
                </a:path>
              </a:pathLst>
            </a:custGeom>
            <a:solidFill>
              <a:srgbClr val="FF66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Freeform 49"/>
            <p:cNvSpPr>
              <a:spLocks/>
            </p:cNvSpPr>
            <p:nvPr/>
          </p:nvSpPr>
          <p:spPr bwMode="auto">
            <a:xfrm>
              <a:off x="2966013" y="3858627"/>
              <a:ext cx="1040213" cy="547301"/>
            </a:xfrm>
            <a:custGeom>
              <a:avLst/>
              <a:gdLst>
                <a:gd name="T0" fmla="*/ 0 w 1470"/>
                <a:gd name="T1" fmla="*/ 0 h 773"/>
                <a:gd name="T2" fmla="*/ 225 w 1470"/>
                <a:gd name="T3" fmla="*/ 585 h 773"/>
                <a:gd name="T4" fmla="*/ 443 w 1470"/>
                <a:gd name="T5" fmla="*/ 773 h 773"/>
                <a:gd name="T6" fmla="*/ 1350 w 1470"/>
                <a:gd name="T7" fmla="*/ 750 h 773"/>
                <a:gd name="T8" fmla="*/ 1470 w 1470"/>
                <a:gd name="T9" fmla="*/ 8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0" h="773">
                  <a:moveTo>
                    <a:pt x="0" y="0"/>
                  </a:moveTo>
                  <a:lnTo>
                    <a:pt x="225" y="585"/>
                  </a:lnTo>
                  <a:lnTo>
                    <a:pt x="443" y="773"/>
                  </a:lnTo>
                  <a:lnTo>
                    <a:pt x="1350" y="750"/>
                  </a:lnTo>
                  <a:lnTo>
                    <a:pt x="1470" y="8"/>
                  </a:lnTo>
                </a:path>
              </a:pathLst>
            </a:cu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0" name="Group 329"/>
          <p:cNvGrpSpPr/>
          <p:nvPr/>
        </p:nvGrpSpPr>
        <p:grpSpPr>
          <a:xfrm>
            <a:off x="1591841" y="4682073"/>
            <a:ext cx="448166" cy="448415"/>
            <a:chOff x="1978615" y="4082619"/>
            <a:chExt cx="597554" cy="597887"/>
          </a:xfrm>
        </p:grpSpPr>
        <p:grpSp>
          <p:nvGrpSpPr>
            <p:cNvPr id="331" name="Group 330"/>
            <p:cNvGrpSpPr/>
            <p:nvPr/>
          </p:nvGrpSpPr>
          <p:grpSpPr>
            <a:xfrm>
              <a:off x="2049703" y="4162063"/>
              <a:ext cx="433755" cy="443539"/>
              <a:chOff x="2732937" y="4406417"/>
              <a:chExt cx="578340" cy="591385"/>
            </a:xfrm>
          </p:grpSpPr>
          <p:sp>
            <p:nvSpPr>
              <p:cNvPr id="333" name="Freeform 12"/>
              <p:cNvSpPr>
                <a:spLocks/>
              </p:cNvSpPr>
              <p:nvPr/>
            </p:nvSpPr>
            <p:spPr bwMode="auto">
              <a:xfrm>
                <a:off x="2923645" y="4406417"/>
                <a:ext cx="113578" cy="301912"/>
              </a:xfrm>
              <a:custGeom>
                <a:avLst/>
                <a:gdLst>
                  <a:gd name="T0" fmla="*/ 201 w 201"/>
                  <a:gd name="T1" fmla="*/ 0 h 534"/>
                  <a:gd name="T2" fmla="*/ 126 w 201"/>
                  <a:gd name="T3" fmla="*/ 9 h 534"/>
                  <a:gd name="T4" fmla="*/ 0 w 201"/>
                  <a:gd name="T5" fmla="*/ 42 h 534"/>
                  <a:gd name="T6" fmla="*/ 198 w 201"/>
                  <a:gd name="T7" fmla="*/ 534 h 534"/>
                  <a:gd name="T8" fmla="*/ 201 w 201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13"/>
              <p:cNvSpPr>
                <a:spLocks/>
              </p:cNvSpPr>
              <p:nvPr/>
            </p:nvSpPr>
            <p:spPr bwMode="auto">
              <a:xfrm rot="4242036">
                <a:off x="3094827" y="4450601"/>
                <a:ext cx="113641" cy="301743"/>
              </a:xfrm>
              <a:custGeom>
                <a:avLst/>
                <a:gdLst>
                  <a:gd name="T0" fmla="*/ 201 w 201"/>
                  <a:gd name="T1" fmla="*/ 0 h 534"/>
                  <a:gd name="T2" fmla="*/ 126 w 201"/>
                  <a:gd name="T3" fmla="*/ 9 h 534"/>
                  <a:gd name="T4" fmla="*/ 0 w 201"/>
                  <a:gd name="T5" fmla="*/ 42 h 534"/>
                  <a:gd name="T6" fmla="*/ 198 w 201"/>
                  <a:gd name="T7" fmla="*/ 534 h 534"/>
                  <a:gd name="T8" fmla="*/ 201 w 201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14"/>
              <p:cNvSpPr>
                <a:spLocks/>
              </p:cNvSpPr>
              <p:nvPr/>
            </p:nvSpPr>
            <p:spPr bwMode="auto">
              <a:xfrm rot="8639670">
                <a:off x="3108420" y="4632003"/>
                <a:ext cx="113578" cy="301912"/>
              </a:xfrm>
              <a:custGeom>
                <a:avLst/>
                <a:gdLst>
                  <a:gd name="T0" fmla="*/ 201 w 201"/>
                  <a:gd name="T1" fmla="*/ 0 h 534"/>
                  <a:gd name="T2" fmla="*/ 126 w 201"/>
                  <a:gd name="T3" fmla="*/ 9 h 534"/>
                  <a:gd name="T4" fmla="*/ 0 w 201"/>
                  <a:gd name="T5" fmla="*/ 42 h 534"/>
                  <a:gd name="T6" fmla="*/ 198 w 201"/>
                  <a:gd name="T7" fmla="*/ 534 h 534"/>
                  <a:gd name="T8" fmla="*/ 201 w 201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Freeform 15"/>
              <p:cNvSpPr>
                <a:spLocks/>
              </p:cNvSpPr>
              <p:nvPr/>
            </p:nvSpPr>
            <p:spPr bwMode="auto">
              <a:xfrm rot="12920522">
                <a:off x="2942857" y="4695890"/>
                <a:ext cx="113578" cy="301912"/>
              </a:xfrm>
              <a:custGeom>
                <a:avLst/>
                <a:gdLst>
                  <a:gd name="T0" fmla="*/ 201 w 201"/>
                  <a:gd name="T1" fmla="*/ 0 h 534"/>
                  <a:gd name="T2" fmla="*/ 126 w 201"/>
                  <a:gd name="T3" fmla="*/ 9 h 534"/>
                  <a:gd name="T4" fmla="*/ 0 w 201"/>
                  <a:gd name="T5" fmla="*/ 42 h 534"/>
                  <a:gd name="T6" fmla="*/ 198 w 201"/>
                  <a:gd name="T7" fmla="*/ 534 h 534"/>
                  <a:gd name="T8" fmla="*/ 201 w 201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Freeform 16"/>
              <p:cNvSpPr>
                <a:spLocks/>
              </p:cNvSpPr>
              <p:nvPr/>
            </p:nvSpPr>
            <p:spPr bwMode="auto">
              <a:xfrm rot="17312206">
                <a:off x="2826988" y="4560849"/>
                <a:ext cx="113641" cy="301743"/>
              </a:xfrm>
              <a:custGeom>
                <a:avLst/>
                <a:gdLst>
                  <a:gd name="T0" fmla="*/ 201 w 201"/>
                  <a:gd name="T1" fmla="*/ 0 h 534"/>
                  <a:gd name="T2" fmla="*/ 126 w 201"/>
                  <a:gd name="T3" fmla="*/ 9 h 534"/>
                  <a:gd name="T4" fmla="*/ 0 w 201"/>
                  <a:gd name="T5" fmla="*/ 42 h 534"/>
                  <a:gd name="T6" fmla="*/ 198 w 201"/>
                  <a:gd name="T7" fmla="*/ 534 h 534"/>
                  <a:gd name="T8" fmla="*/ 201 w 201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Line 18"/>
              <p:cNvSpPr>
                <a:spLocks noChangeShapeType="1"/>
              </p:cNvSpPr>
              <p:nvPr/>
            </p:nvSpPr>
            <p:spPr bwMode="auto">
              <a:xfrm flipH="1">
                <a:off x="2870529" y="4699282"/>
                <a:ext cx="165563" cy="22897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Line 19"/>
              <p:cNvSpPr>
                <a:spLocks noChangeShapeType="1"/>
              </p:cNvSpPr>
              <p:nvPr/>
            </p:nvSpPr>
            <p:spPr bwMode="auto">
              <a:xfrm>
                <a:off x="3035527" y="4699282"/>
                <a:ext cx="170084" cy="23745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Line 20"/>
              <p:cNvSpPr>
                <a:spLocks noChangeShapeType="1"/>
              </p:cNvSpPr>
              <p:nvPr/>
            </p:nvSpPr>
            <p:spPr bwMode="auto">
              <a:xfrm flipV="1">
                <a:off x="3036092" y="4605995"/>
                <a:ext cx="275185" cy="932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Line 21"/>
              <p:cNvSpPr>
                <a:spLocks noChangeShapeType="1"/>
              </p:cNvSpPr>
              <p:nvPr/>
            </p:nvSpPr>
            <p:spPr bwMode="auto">
              <a:xfrm flipH="1" flipV="1">
                <a:off x="2764862" y="4609953"/>
                <a:ext cx="271230" cy="932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Line 22"/>
              <p:cNvSpPr>
                <a:spLocks noChangeShapeType="1"/>
              </p:cNvSpPr>
              <p:nvPr/>
            </p:nvSpPr>
            <p:spPr bwMode="auto">
              <a:xfrm flipV="1">
                <a:off x="3035527" y="4406417"/>
                <a:ext cx="0" cy="2928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Oval 23"/>
              <p:cNvSpPr>
                <a:spLocks noChangeArrowheads="1"/>
              </p:cNvSpPr>
              <p:nvPr/>
            </p:nvSpPr>
            <p:spPr bwMode="auto">
              <a:xfrm>
                <a:off x="2953593" y="4614476"/>
                <a:ext cx="168389" cy="168482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2" name="Oval 10"/>
            <p:cNvSpPr>
              <a:spLocks noChangeArrowheads="1"/>
            </p:cNvSpPr>
            <p:nvPr/>
          </p:nvSpPr>
          <p:spPr bwMode="auto">
            <a:xfrm>
              <a:off x="1978615" y="4082619"/>
              <a:ext cx="597554" cy="59788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4" name="Group 343"/>
          <p:cNvGrpSpPr/>
          <p:nvPr/>
        </p:nvGrpSpPr>
        <p:grpSpPr>
          <a:xfrm>
            <a:off x="3618567" y="4681474"/>
            <a:ext cx="448166" cy="448415"/>
            <a:chOff x="1978615" y="4082619"/>
            <a:chExt cx="597554" cy="597887"/>
          </a:xfrm>
        </p:grpSpPr>
        <p:grpSp>
          <p:nvGrpSpPr>
            <p:cNvPr id="345" name="Group 344"/>
            <p:cNvGrpSpPr/>
            <p:nvPr/>
          </p:nvGrpSpPr>
          <p:grpSpPr>
            <a:xfrm>
              <a:off x="2049703" y="4162063"/>
              <a:ext cx="433755" cy="443539"/>
              <a:chOff x="2732937" y="4406417"/>
              <a:chExt cx="578340" cy="591385"/>
            </a:xfrm>
          </p:grpSpPr>
          <p:sp>
            <p:nvSpPr>
              <p:cNvPr id="347" name="Freeform 12"/>
              <p:cNvSpPr>
                <a:spLocks/>
              </p:cNvSpPr>
              <p:nvPr/>
            </p:nvSpPr>
            <p:spPr bwMode="auto">
              <a:xfrm>
                <a:off x="2923645" y="4406417"/>
                <a:ext cx="113578" cy="301912"/>
              </a:xfrm>
              <a:custGeom>
                <a:avLst/>
                <a:gdLst>
                  <a:gd name="T0" fmla="*/ 201 w 201"/>
                  <a:gd name="T1" fmla="*/ 0 h 534"/>
                  <a:gd name="T2" fmla="*/ 126 w 201"/>
                  <a:gd name="T3" fmla="*/ 9 h 534"/>
                  <a:gd name="T4" fmla="*/ 0 w 201"/>
                  <a:gd name="T5" fmla="*/ 42 h 534"/>
                  <a:gd name="T6" fmla="*/ 198 w 201"/>
                  <a:gd name="T7" fmla="*/ 534 h 534"/>
                  <a:gd name="T8" fmla="*/ 201 w 201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Freeform 13"/>
              <p:cNvSpPr>
                <a:spLocks/>
              </p:cNvSpPr>
              <p:nvPr/>
            </p:nvSpPr>
            <p:spPr bwMode="auto">
              <a:xfrm rot="4242036">
                <a:off x="3094827" y="4450601"/>
                <a:ext cx="113641" cy="301743"/>
              </a:xfrm>
              <a:custGeom>
                <a:avLst/>
                <a:gdLst>
                  <a:gd name="T0" fmla="*/ 201 w 201"/>
                  <a:gd name="T1" fmla="*/ 0 h 534"/>
                  <a:gd name="T2" fmla="*/ 126 w 201"/>
                  <a:gd name="T3" fmla="*/ 9 h 534"/>
                  <a:gd name="T4" fmla="*/ 0 w 201"/>
                  <a:gd name="T5" fmla="*/ 42 h 534"/>
                  <a:gd name="T6" fmla="*/ 198 w 201"/>
                  <a:gd name="T7" fmla="*/ 534 h 534"/>
                  <a:gd name="T8" fmla="*/ 201 w 201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Freeform 14"/>
              <p:cNvSpPr>
                <a:spLocks/>
              </p:cNvSpPr>
              <p:nvPr/>
            </p:nvSpPr>
            <p:spPr bwMode="auto">
              <a:xfrm rot="8639670">
                <a:off x="3108420" y="4632003"/>
                <a:ext cx="113578" cy="301912"/>
              </a:xfrm>
              <a:custGeom>
                <a:avLst/>
                <a:gdLst>
                  <a:gd name="T0" fmla="*/ 201 w 201"/>
                  <a:gd name="T1" fmla="*/ 0 h 534"/>
                  <a:gd name="T2" fmla="*/ 126 w 201"/>
                  <a:gd name="T3" fmla="*/ 9 h 534"/>
                  <a:gd name="T4" fmla="*/ 0 w 201"/>
                  <a:gd name="T5" fmla="*/ 42 h 534"/>
                  <a:gd name="T6" fmla="*/ 198 w 201"/>
                  <a:gd name="T7" fmla="*/ 534 h 534"/>
                  <a:gd name="T8" fmla="*/ 201 w 201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15"/>
              <p:cNvSpPr>
                <a:spLocks/>
              </p:cNvSpPr>
              <p:nvPr/>
            </p:nvSpPr>
            <p:spPr bwMode="auto">
              <a:xfrm rot="12920522">
                <a:off x="2942857" y="4695890"/>
                <a:ext cx="113578" cy="301912"/>
              </a:xfrm>
              <a:custGeom>
                <a:avLst/>
                <a:gdLst>
                  <a:gd name="T0" fmla="*/ 201 w 201"/>
                  <a:gd name="T1" fmla="*/ 0 h 534"/>
                  <a:gd name="T2" fmla="*/ 126 w 201"/>
                  <a:gd name="T3" fmla="*/ 9 h 534"/>
                  <a:gd name="T4" fmla="*/ 0 w 201"/>
                  <a:gd name="T5" fmla="*/ 42 h 534"/>
                  <a:gd name="T6" fmla="*/ 198 w 201"/>
                  <a:gd name="T7" fmla="*/ 534 h 534"/>
                  <a:gd name="T8" fmla="*/ 201 w 201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16"/>
              <p:cNvSpPr>
                <a:spLocks/>
              </p:cNvSpPr>
              <p:nvPr/>
            </p:nvSpPr>
            <p:spPr bwMode="auto">
              <a:xfrm rot="17312206">
                <a:off x="2826988" y="4560849"/>
                <a:ext cx="113641" cy="301743"/>
              </a:xfrm>
              <a:custGeom>
                <a:avLst/>
                <a:gdLst>
                  <a:gd name="T0" fmla="*/ 201 w 201"/>
                  <a:gd name="T1" fmla="*/ 0 h 534"/>
                  <a:gd name="T2" fmla="*/ 126 w 201"/>
                  <a:gd name="T3" fmla="*/ 9 h 534"/>
                  <a:gd name="T4" fmla="*/ 0 w 201"/>
                  <a:gd name="T5" fmla="*/ 42 h 534"/>
                  <a:gd name="T6" fmla="*/ 198 w 201"/>
                  <a:gd name="T7" fmla="*/ 534 h 534"/>
                  <a:gd name="T8" fmla="*/ 201 w 201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Line 18"/>
              <p:cNvSpPr>
                <a:spLocks noChangeShapeType="1"/>
              </p:cNvSpPr>
              <p:nvPr/>
            </p:nvSpPr>
            <p:spPr bwMode="auto">
              <a:xfrm flipH="1">
                <a:off x="2870529" y="4699282"/>
                <a:ext cx="165563" cy="22897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Line 19"/>
              <p:cNvSpPr>
                <a:spLocks noChangeShapeType="1"/>
              </p:cNvSpPr>
              <p:nvPr/>
            </p:nvSpPr>
            <p:spPr bwMode="auto">
              <a:xfrm>
                <a:off x="3035527" y="4699282"/>
                <a:ext cx="170084" cy="23745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Line 20"/>
              <p:cNvSpPr>
                <a:spLocks noChangeShapeType="1"/>
              </p:cNvSpPr>
              <p:nvPr/>
            </p:nvSpPr>
            <p:spPr bwMode="auto">
              <a:xfrm flipV="1">
                <a:off x="3036092" y="4605995"/>
                <a:ext cx="275185" cy="932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Line 21"/>
              <p:cNvSpPr>
                <a:spLocks noChangeShapeType="1"/>
              </p:cNvSpPr>
              <p:nvPr/>
            </p:nvSpPr>
            <p:spPr bwMode="auto">
              <a:xfrm flipH="1" flipV="1">
                <a:off x="2764862" y="4609953"/>
                <a:ext cx="271230" cy="932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Line 22"/>
              <p:cNvSpPr>
                <a:spLocks noChangeShapeType="1"/>
              </p:cNvSpPr>
              <p:nvPr/>
            </p:nvSpPr>
            <p:spPr bwMode="auto">
              <a:xfrm flipV="1">
                <a:off x="3035527" y="4406417"/>
                <a:ext cx="0" cy="2928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Oval 23"/>
              <p:cNvSpPr>
                <a:spLocks noChangeArrowheads="1"/>
              </p:cNvSpPr>
              <p:nvPr/>
            </p:nvSpPr>
            <p:spPr bwMode="auto">
              <a:xfrm>
                <a:off x="2953593" y="4614476"/>
                <a:ext cx="168389" cy="168482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C0C0C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6" name="Oval 10"/>
            <p:cNvSpPr>
              <a:spLocks noChangeArrowheads="1"/>
            </p:cNvSpPr>
            <p:nvPr/>
          </p:nvSpPr>
          <p:spPr bwMode="auto">
            <a:xfrm>
              <a:off x="1978615" y="4082619"/>
              <a:ext cx="597554" cy="59788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327C932-FE13-3F04-3C0A-5FF9DC79A496}"/>
              </a:ext>
            </a:extLst>
          </p:cNvPr>
          <p:cNvSpPr txBox="1"/>
          <p:nvPr/>
        </p:nvSpPr>
        <p:spPr>
          <a:xfrm>
            <a:off x="1519035" y="5339056"/>
            <a:ext cx="6525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 that you need to Zoom OUT to around 35% to even have a chance to see the original positions of all the trees…</a:t>
            </a:r>
          </a:p>
        </p:txBody>
      </p:sp>
    </p:spTree>
    <p:extLst>
      <p:ext uri="{BB962C8B-B14F-4D97-AF65-F5344CB8AC3E}">
        <p14:creationId xmlns:p14="http://schemas.microsoft.com/office/powerpoint/2010/main" val="350528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4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1.00065 -0.0013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39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-1.33958 0.0002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7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-2.21007 0.00162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03" y="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72000000">
                                      <p:cBhvr>
                                        <p:cTn id="12" dur="5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72000000">
                                      <p:cBhvr>
                                        <p:cTn id="14" dur="5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42" presetClass="pat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1.00065 -0.00047 " pathEditMode="relative" rAng="0" ptsTypes="AA">
                                      <p:cBhvr>
                                        <p:cTn id="1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39" y="-2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-1.33958 0.00023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79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-2.21024 0.00023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21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00">
                                      <p:cBhvr>
                                        <p:cTn id="23" dur="20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00">
                                      <p:cBhvr>
                                        <p:cTn id="25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9" name="Rectangle 99"/>
          <p:cNvSpPr>
            <a:spLocks noChangeArrowheads="1"/>
          </p:cNvSpPr>
          <p:nvPr/>
        </p:nvSpPr>
        <p:spPr bwMode="auto">
          <a:xfrm>
            <a:off x="-85725" y="-95249"/>
            <a:ext cx="9372600" cy="71913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34" name="Group 14"/>
          <p:cNvGrpSpPr>
            <a:grpSpLocks/>
          </p:cNvGrpSpPr>
          <p:nvPr/>
        </p:nvGrpSpPr>
        <p:grpSpPr bwMode="auto">
          <a:xfrm>
            <a:off x="250980" y="1611396"/>
            <a:ext cx="504825" cy="504825"/>
            <a:chOff x="2091" y="1158"/>
            <a:chExt cx="1182" cy="1182"/>
          </a:xfrm>
        </p:grpSpPr>
        <p:sp>
          <p:nvSpPr>
            <p:cNvPr id="5128" name="Oval 8"/>
            <p:cNvSpPr>
              <a:spLocks noChangeArrowheads="1"/>
            </p:cNvSpPr>
            <p:nvPr/>
          </p:nvSpPr>
          <p:spPr bwMode="auto">
            <a:xfrm>
              <a:off x="2091" y="1158"/>
              <a:ext cx="1182" cy="118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" name="Oval 9"/>
            <p:cNvSpPr>
              <a:spLocks noChangeArrowheads="1"/>
            </p:cNvSpPr>
            <p:nvPr/>
          </p:nvSpPr>
          <p:spPr bwMode="auto">
            <a:xfrm>
              <a:off x="2265" y="1332"/>
              <a:ext cx="834" cy="83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" name="Line 10"/>
            <p:cNvSpPr>
              <a:spLocks noChangeShapeType="1"/>
            </p:cNvSpPr>
            <p:nvPr/>
          </p:nvSpPr>
          <p:spPr bwMode="auto">
            <a:xfrm flipV="1">
              <a:off x="2682" y="1239"/>
              <a:ext cx="0" cy="10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" name="Line 11"/>
            <p:cNvSpPr>
              <a:spLocks noChangeShapeType="1"/>
            </p:cNvSpPr>
            <p:nvPr/>
          </p:nvSpPr>
          <p:spPr bwMode="auto">
            <a:xfrm rot="5400000" flipV="1">
              <a:off x="2682" y="1240"/>
              <a:ext cx="0" cy="10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" name="Line 12"/>
            <p:cNvSpPr>
              <a:spLocks noChangeShapeType="1"/>
            </p:cNvSpPr>
            <p:nvPr/>
          </p:nvSpPr>
          <p:spPr bwMode="auto">
            <a:xfrm rot="2700000" flipV="1">
              <a:off x="2682" y="1240"/>
              <a:ext cx="1" cy="10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 rot="8100000" flipV="1">
              <a:off x="2682" y="1241"/>
              <a:ext cx="1" cy="10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5"/>
          <p:cNvSpPr/>
          <p:nvPr/>
        </p:nvSpPr>
        <p:spPr>
          <a:xfrm>
            <a:off x="-1217114" y="1948920"/>
            <a:ext cx="11457413" cy="5564541"/>
          </a:xfrm>
          <a:custGeom>
            <a:avLst/>
            <a:gdLst>
              <a:gd name="connsiteX0" fmla="*/ 789755 w 11457413"/>
              <a:gd name="connsiteY0" fmla="*/ 13230 h 5564541"/>
              <a:gd name="connsiteX1" fmla="*/ 1504130 w 11457413"/>
              <a:gd name="connsiteY1" fmla="*/ 118005 h 5564541"/>
              <a:gd name="connsiteX2" fmla="*/ 1989905 w 11457413"/>
              <a:gd name="connsiteY2" fmla="*/ 489480 h 5564541"/>
              <a:gd name="connsiteX3" fmla="*/ 3447230 w 11457413"/>
              <a:gd name="connsiteY3" fmla="*/ 2413530 h 5564541"/>
              <a:gd name="connsiteX4" fmla="*/ 4875980 w 11457413"/>
              <a:gd name="connsiteY4" fmla="*/ 3775605 h 5564541"/>
              <a:gd name="connsiteX5" fmla="*/ 6047555 w 11457413"/>
              <a:gd name="connsiteY5" fmla="*/ 4080405 h 5564541"/>
              <a:gd name="connsiteX6" fmla="*/ 7771580 w 11457413"/>
              <a:gd name="connsiteY6" fmla="*/ 3566055 h 5564541"/>
              <a:gd name="connsiteX7" fmla="*/ 9324155 w 11457413"/>
              <a:gd name="connsiteY7" fmla="*/ 2994555 h 5564541"/>
              <a:gd name="connsiteX8" fmla="*/ 10667180 w 11457413"/>
              <a:gd name="connsiteY8" fmla="*/ 2918355 h 5564541"/>
              <a:gd name="connsiteX9" fmla="*/ 11210105 w 11457413"/>
              <a:gd name="connsiteY9" fmla="*/ 3394605 h 5564541"/>
              <a:gd name="connsiteX10" fmla="*/ 11448230 w 11457413"/>
              <a:gd name="connsiteY10" fmla="*/ 4337580 h 5564541"/>
              <a:gd name="connsiteX11" fmla="*/ 11238680 w 11457413"/>
              <a:gd name="connsiteY11" fmla="*/ 5223405 h 5564541"/>
              <a:gd name="connsiteX12" fmla="*/ 9790880 w 11457413"/>
              <a:gd name="connsiteY12" fmla="*/ 5528205 h 5564541"/>
              <a:gd name="connsiteX13" fmla="*/ 4914080 w 11457413"/>
              <a:gd name="connsiteY13" fmla="*/ 5528205 h 5564541"/>
              <a:gd name="connsiteX14" fmla="*/ 989780 w 11457413"/>
              <a:gd name="connsiteY14" fmla="*/ 5251980 h 5564541"/>
              <a:gd name="connsiteX15" fmla="*/ 123005 w 11457413"/>
              <a:gd name="connsiteY15" fmla="*/ 3718455 h 5564541"/>
              <a:gd name="connsiteX16" fmla="*/ 27755 w 11457413"/>
              <a:gd name="connsiteY16" fmla="*/ 1384830 h 5564541"/>
              <a:gd name="connsiteX17" fmla="*/ 332555 w 11457413"/>
              <a:gd name="connsiteY17" fmla="*/ 375180 h 5564541"/>
              <a:gd name="connsiteX18" fmla="*/ 789755 w 11457413"/>
              <a:gd name="connsiteY18" fmla="*/ 13230 h 5564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457413" h="5564541">
                <a:moveTo>
                  <a:pt x="789755" y="13230"/>
                </a:moveTo>
                <a:cubicBezTo>
                  <a:pt x="985018" y="-29633"/>
                  <a:pt x="1304105" y="38630"/>
                  <a:pt x="1504130" y="118005"/>
                </a:cubicBezTo>
                <a:cubicBezTo>
                  <a:pt x="1704155" y="197380"/>
                  <a:pt x="1666055" y="106893"/>
                  <a:pt x="1989905" y="489480"/>
                </a:cubicBezTo>
                <a:cubicBezTo>
                  <a:pt x="2313755" y="872067"/>
                  <a:pt x="2966218" y="1865843"/>
                  <a:pt x="3447230" y="2413530"/>
                </a:cubicBezTo>
                <a:cubicBezTo>
                  <a:pt x="3928242" y="2961217"/>
                  <a:pt x="4442593" y="3497793"/>
                  <a:pt x="4875980" y="3775605"/>
                </a:cubicBezTo>
                <a:cubicBezTo>
                  <a:pt x="5309367" y="4053417"/>
                  <a:pt x="5564955" y="4115330"/>
                  <a:pt x="6047555" y="4080405"/>
                </a:cubicBezTo>
                <a:cubicBezTo>
                  <a:pt x="6530155" y="4045480"/>
                  <a:pt x="7225480" y="3747030"/>
                  <a:pt x="7771580" y="3566055"/>
                </a:cubicBezTo>
                <a:cubicBezTo>
                  <a:pt x="8317680" y="3385080"/>
                  <a:pt x="8841555" y="3102505"/>
                  <a:pt x="9324155" y="2994555"/>
                </a:cubicBezTo>
                <a:cubicBezTo>
                  <a:pt x="9806755" y="2886605"/>
                  <a:pt x="10352855" y="2851680"/>
                  <a:pt x="10667180" y="2918355"/>
                </a:cubicBezTo>
                <a:cubicBezTo>
                  <a:pt x="10981505" y="2985030"/>
                  <a:pt x="11079930" y="3158067"/>
                  <a:pt x="11210105" y="3394605"/>
                </a:cubicBezTo>
                <a:cubicBezTo>
                  <a:pt x="11340280" y="3631143"/>
                  <a:pt x="11443468" y="4032780"/>
                  <a:pt x="11448230" y="4337580"/>
                </a:cubicBezTo>
                <a:cubicBezTo>
                  <a:pt x="11452992" y="4642380"/>
                  <a:pt x="11514905" y="5024968"/>
                  <a:pt x="11238680" y="5223405"/>
                </a:cubicBezTo>
                <a:cubicBezTo>
                  <a:pt x="10962455" y="5421843"/>
                  <a:pt x="10844980" y="5477405"/>
                  <a:pt x="9790880" y="5528205"/>
                </a:cubicBezTo>
                <a:cubicBezTo>
                  <a:pt x="8736780" y="5579005"/>
                  <a:pt x="6380930" y="5574243"/>
                  <a:pt x="4914080" y="5528205"/>
                </a:cubicBezTo>
                <a:cubicBezTo>
                  <a:pt x="3447230" y="5482168"/>
                  <a:pt x="1788293" y="5553605"/>
                  <a:pt x="989780" y="5251980"/>
                </a:cubicBezTo>
                <a:cubicBezTo>
                  <a:pt x="191267" y="4950355"/>
                  <a:pt x="283342" y="4362980"/>
                  <a:pt x="123005" y="3718455"/>
                </a:cubicBezTo>
                <a:cubicBezTo>
                  <a:pt x="-37332" y="3073930"/>
                  <a:pt x="-7170" y="1942042"/>
                  <a:pt x="27755" y="1384830"/>
                </a:cubicBezTo>
                <a:cubicBezTo>
                  <a:pt x="62680" y="827618"/>
                  <a:pt x="199205" y="605367"/>
                  <a:pt x="332555" y="375180"/>
                </a:cubicBezTo>
                <a:cubicBezTo>
                  <a:pt x="465905" y="144993"/>
                  <a:pt x="594492" y="56093"/>
                  <a:pt x="789755" y="13230"/>
                </a:cubicBezTo>
                <a:close/>
              </a:path>
            </a:pathLst>
          </a:custGeom>
          <a:solidFill>
            <a:srgbClr val="739985"/>
          </a:solidFill>
          <a:ln w="127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286500" y="411246"/>
            <a:ext cx="1200150" cy="120015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76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533621" y="653604"/>
            <a:ext cx="724958" cy="72495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6000">
                <a:srgbClr val="FFFF8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4" name="Group 103"/>
          <p:cNvGrpSpPr>
            <a:grpSpLocks/>
          </p:cNvGrpSpPr>
          <p:nvPr/>
        </p:nvGrpSpPr>
        <p:grpSpPr bwMode="auto">
          <a:xfrm flipH="1">
            <a:off x="1187320" y="643124"/>
            <a:ext cx="1740206" cy="804139"/>
            <a:chOff x="5685" y="2535"/>
            <a:chExt cx="4155" cy="1920"/>
          </a:xfrm>
        </p:grpSpPr>
        <p:sp>
          <p:nvSpPr>
            <p:cNvPr id="235" name="Oval 104"/>
            <p:cNvSpPr>
              <a:spLocks noChangeArrowheads="1"/>
            </p:cNvSpPr>
            <p:nvPr/>
          </p:nvSpPr>
          <p:spPr bwMode="auto">
            <a:xfrm>
              <a:off x="6900" y="2775"/>
              <a:ext cx="1530" cy="153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Oval 105"/>
            <p:cNvSpPr>
              <a:spLocks noChangeArrowheads="1"/>
            </p:cNvSpPr>
            <p:nvPr/>
          </p:nvSpPr>
          <p:spPr bwMode="auto">
            <a:xfrm>
              <a:off x="7830" y="2535"/>
              <a:ext cx="1785" cy="178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Oval 106"/>
            <p:cNvSpPr>
              <a:spLocks noChangeArrowheads="1"/>
            </p:cNvSpPr>
            <p:nvPr/>
          </p:nvSpPr>
          <p:spPr bwMode="auto">
            <a:xfrm>
              <a:off x="5985" y="3525"/>
              <a:ext cx="780" cy="78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Oval 107"/>
            <p:cNvSpPr>
              <a:spLocks noChangeArrowheads="1"/>
            </p:cNvSpPr>
            <p:nvPr/>
          </p:nvSpPr>
          <p:spPr bwMode="auto">
            <a:xfrm>
              <a:off x="7530" y="3105"/>
              <a:ext cx="1245" cy="124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Oval 108"/>
            <p:cNvSpPr>
              <a:spLocks noChangeArrowheads="1"/>
            </p:cNvSpPr>
            <p:nvPr/>
          </p:nvSpPr>
          <p:spPr bwMode="auto">
            <a:xfrm>
              <a:off x="6465" y="3330"/>
              <a:ext cx="990" cy="9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Oval 109"/>
            <p:cNvSpPr>
              <a:spLocks noChangeArrowheads="1"/>
            </p:cNvSpPr>
            <p:nvPr/>
          </p:nvSpPr>
          <p:spPr bwMode="auto">
            <a:xfrm>
              <a:off x="8685" y="3195"/>
              <a:ext cx="1155" cy="11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Oval 110"/>
            <p:cNvSpPr>
              <a:spLocks noChangeArrowheads="1"/>
            </p:cNvSpPr>
            <p:nvPr/>
          </p:nvSpPr>
          <p:spPr bwMode="auto">
            <a:xfrm>
              <a:off x="5685" y="381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Oval 111"/>
            <p:cNvSpPr>
              <a:spLocks noChangeArrowheads="1"/>
            </p:cNvSpPr>
            <p:nvPr/>
          </p:nvSpPr>
          <p:spPr bwMode="auto">
            <a:xfrm>
              <a:off x="6315" y="384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Oval 112"/>
            <p:cNvSpPr>
              <a:spLocks noChangeArrowheads="1"/>
            </p:cNvSpPr>
            <p:nvPr/>
          </p:nvSpPr>
          <p:spPr bwMode="auto">
            <a:xfrm>
              <a:off x="7245" y="381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Oval 113"/>
            <p:cNvSpPr>
              <a:spLocks noChangeArrowheads="1"/>
            </p:cNvSpPr>
            <p:nvPr/>
          </p:nvSpPr>
          <p:spPr bwMode="auto">
            <a:xfrm>
              <a:off x="9285" y="384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Oval 114"/>
            <p:cNvSpPr>
              <a:spLocks noChangeArrowheads="1"/>
            </p:cNvSpPr>
            <p:nvPr/>
          </p:nvSpPr>
          <p:spPr bwMode="auto">
            <a:xfrm>
              <a:off x="8340" y="390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103"/>
          <p:cNvGrpSpPr>
            <a:grpSpLocks/>
          </p:cNvGrpSpPr>
          <p:nvPr/>
        </p:nvGrpSpPr>
        <p:grpSpPr bwMode="auto">
          <a:xfrm flipH="1">
            <a:off x="2147888" y="653604"/>
            <a:ext cx="2214562" cy="1023336"/>
            <a:chOff x="5685" y="2535"/>
            <a:chExt cx="4155" cy="1920"/>
          </a:xfrm>
        </p:grpSpPr>
        <p:sp>
          <p:nvSpPr>
            <p:cNvPr id="9" name="Oval 104"/>
            <p:cNvSpPr>
              <a:spLocks noChangeArrowheads="1"/>
            </p:cNvSpPr>
            <p:nvPr/>
          </p:nvSpPr>
          <p:spPr bwMode="auto">
            <a:xfrm>
              <a:off x="6900" y="2775"/>
              <a:ext cx="1530" cy="153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5"/>
            <p:cNvSpPr>
              <a:spLocks noChangeArrowheads="1"/>
            </p:cNvSpPr>
            <p:nvPr/>
          </p:nvSpPr>
          <p:spPr bwMode="auto">
            <a:xfrm>
              <a:off x="7830" y="2535"/>
              <a:ext cx="1785" cy="178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6"/>
            <p:cNvSpPr>
              <a:spLocks noChangeArrowheads="1"/>
            </p:cNvSpPr>
            <p:nvPr/>
          </p:nvSpPr>
          <p:spPr bwMode="auto">
            <a:xfrm>
              <a:off x="5985" y="3525"/>
              <a:ext cx="780" cy="78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7"/>
            <p:cNvSpPr>
              <a:spLocks noChangeArrowheads="1"/>
            </p:cNvSpPr>
            <p:nvPr/>
          </p:nvSpPr>
          <p:spPr bwMode="auto">
            <a:xfrm>
              <a:off x="7530" y="3105"/>
              <a:ext cx="1245" cy="124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08"/>
            <p:cNvSpPr>
              <a:spLocks noChangeArrowheads="1"/>
            </p:cNvSpPr>
            <p:nvPr/>
          </p:nvSpPr>
          <p:spPr bwMode="auto">
            <a:xfrm>
              <a:off x="6465" y="3330"/>
              <a:ext cx="990" cy="9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09"/>
            <p:cNvSpPr>
              <a:spLocks noChangeArrowheads="1"/>
            </p:cNvSpPr>
            <p:nvPr/>
          </p:nvSpPr>
          <p:spPr bwMode="auto">
            <a:xfrm>
              <a:off x="8685" y="3195"/>
              <a:ext cx="1155" cy="11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10"/>
            <p:cNvSpPr>
              <a:spLocks noChangeArrowheads="1"/>
            </p:cNvSpPr>
            <p:nvPr/>
          </p:nvSpPr>
          <p:spPr bwMode="auto">
            <a:xfrm>
              <a:off x="5685" y="381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11"/>
            <p:cNvSpPr>
              <a:spLocks noChangeArrowheads="1"/>
            </p:cNvSpPr>
            <p:nvPr/>
          </p:nvSpPr>
          <p:spPr bwMode="auto">
            <a:xfrm>
              <a:off x="6315" y="384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12"/>
            <p:cNvSpPr>
              <a:spLocks noChangeArrowheads="1"/>
            </p:cNvSpPr>
            <p:nvPr/>
          </p:nvSpPr>
          <p:spPr bwMode="auto">
            <a:xfrm>
              <a:off x="7245" y="381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Oval 113"/>
            <p:cNvSpPr>
              <a:spLocks noChangeArrowheads="1"/>
            </p:cNvSpPr>
            <p:nvPr/>
          </p:nvSpPr>
          <p:spPr bwMode="auto">
            <a:xfrm>
              <a:off x="9285" y="384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Oval 114"/>
            <p:cNvSpPr>
              <a:spLocks noChangeArrowheads="1"/>
            </p:cNvSpPr>
            <p:nvPr/>
          </p:nvSpPr>
          <p:spPr bwMode="auto">
            <a:xfrm>
              <a:off x="8340" y="390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2" name="Group 103"/>
          <p:cNvGrpSpPr>
            <a:grpSpLocks/>
          </p:cNvGrpSpPr>
          <p:nvPr/>
        </p:nvGrpSpPr>
        <p:grpSpPr bwMode="auto">
          <a:xfrm flipH="1">
            <a:off x="2635511" y="1331040"/>
            <a:ext cx="3125437" cy="1444246"/>
            <a:chOff x="5685" y="2535"/>
            <a:chExt cx="4155" cy="1920"/>
          </a:xfrm>
        </p:grpSpPr>
        <p:sp>
          <p:nvSpPr>
            <p:cNvPr id="223" name="Oval 104"/>
            <p:cNvSpPr>
              <a:spLocks noChangeArrowheads="1"/>
            </p:cNvSpPr>
            <p:nvPr/>
          </p:nvSpPr>
          <p:spPr bwMode="auto">
            <a:xfrm>
              <a:off x="6900" y="2775"/>
              <a:ext cx="1530" cy="153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Oval 105"/>
            <p:cNvSpPr>
              <a:spLocks noChangeArrowheads="1"/>
            </p:cNvSpPr>
            <p:nvPr/>
          </p:nvSpPr>
          <p:spPr bwMode="auto">
            <a:xfrm>
              <a:off x="7830" y="2535"/>
              <a:ext cx="1785" cy="178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Oval 106"/>
            <p:cNvSpPr>
              <a:spLocks noChangeArrowheads="1"/>
            </p:cNvSpPr>
            <p:nvPr/>
          </p:nvSpPr>
          <p:spPr bwMode="auto">
            <a:xfrm>
              <a:off x="5985" y="3525"/>
              <a:ext cx="780" cy="78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Oval 107"/>
            <p:cNvSpPr>
              <a:spLocks noChangeArrowheads="1"/>
            </p:cNvSpPr>
            <p:nvPr/>
          </p:nvSpPr>
          <p:spPr bwMode="auto">
            <a:xfrm>
              <a:off x="7530" y="3105"/>
              <a:ext cx="1245" cy="124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Oval 108"/>
            <p:cNvSpPr>
              <a:spLocks noChangeArrowheads="1"/>
            </p:cNvSpPr>
            <p:nvPr/>
          </p:nvSpPr>
          <p:spPr bwMode="auto">
            <a:xfrm>
              <a:off x="6465" y="3330"/>
              <a:ext cx="990" cy="9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Oval 109"/>
            <p:cNvSpPr>
              <a:spLocks noChangeArrowheads="1"/>
            </p:cNvSpPr>
            <p:nvPr/>
          </p:nvSpPr>
          <p:spPr bwMode="auto">
            <a:xfrm>
              <a:off x="8685" y="3195"/>
              <a:ext cx="1155" cy="11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Oval 110"/>
            <p:cNvSpPr>
              <a:spLocks noChangeArrowheads="1"/>
            </p:cNvSpPr>
            <p:nvPr/>
          </p:nvSpPr>
          <p:spPr bwMode="auto">
            <a:xfrm>
              <a:off x="5685" y="381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Oval 111"/>
            <p:cNvSpPr>
              <a:spLocks noChangeArrowheads="1"/>
            </p:cNvSpPr>
            <p:nvPr/>
          </p:nvSpPr>
          <p:spPr bwMode="auto">
            <a:xfrm>
              <a:off x="6315" y="384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Oval 112"/>
            <p:cNvSpPr>
              <a:spLocks noChangeArrowheads="1"/>
            </p:cNvSpPr>
            <p:nvPr/>
          </p:nvSpPr>
          <p:spPr bwMode="auto">
            <a:xfrm>
              <a:off x="7245" y="381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Oval 113"/>
            <p:cNvSpPr>
              <a:spLocks noChangeArrowheads="1"/>
            </p:cNvSpPr>
            <p:nvPr/>
          </p:nvSpPr>
          <p:spPr bwMode="auto">
            <a:xfrm>
              <a:off x="9285" y="384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Oval 114"/>
            <p:cNvSpPr>
              <a:spLocks noChangeArrowheads="1"/>
            </p:cNvSpPr>
            <p:nvPr/>
          </p:nvSpPr>
          <p:spPr bwMode="auto">
            <a:xfrm>
              <a:off x="8340" y="390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6" name="Group 103"/>
          <p:cNvGrpSpPr>
            <a:grpSpLocks/>
          </p:cNvGrpSpPr>
          <p:nvPr/>
        </p:nvGrpSpPr>
        <p:grpSpPr bwMode="auto">
          <a:xfrm flipH="1">
            <a:off x="7514003" y="1416362"/>
            <a:ext cx="1740206" cy="804139"/>
            <a:chOff x="5685" y="2535"/>
            <a:chExt cx="4155" cy="1920"/>
          </a:xfrm>
        </p:grpSpPr>
        <p:sp>
          <p:nvSpPr>
            <p:cNvPr id="247" name="Oval 104"/>
            <p:cNvSpPr>
              <a:spLocks noChangeArrowheads="1"/>
            </p:cNvSpPr>
            <p:nvPr/>
          </p:nvSpPr>
          <p:spPr bwMode="auto">
            <a:xfrm>
              <a:off x="6900" y="2775"/>
              <a:ext cx="1530" cy="153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Oval 105"/>
            <p:cNvSpPr>
              <a:spLocks noChangeArrowheads="1"/>
            </p:cNvSpPr>
            <p:nvPr/>
          </p:nvSpPr>
          <p:spPr bwMode="auto">
            <a:xfrm>
              <a:off x="7830" y="2535"/>
              <a:ext cx="1785" cy="178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Oval 106"/>
            <p:cNvSpPr>
              <a:spLocks noChangeArrowheads="1"/>
            </p:cNvSpPr>
            <p:nvPr/>
          </p:nvSpPr>
          <p:spPr bwMode="auto">
            <a:xfrm>
              <a:off x="5985" y="3525"/>
              <a:ext cx="780" cy="78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Oval 107"/>
            <p:cNvSpPr>
              <a:spLocks noChangeArrowheads="1"/>
            </p:cNvSpPr>
            <p:nvPr/>
          </p:nvSpPr>
          <p:spPr bwMode="auto">
            <a:xfrm>
              <a:off x="7530" y="3105"/>
              <a:ext cx="1245" cy="124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Oval 108"/>
            <p:cNvSpPr>
              <a:spLocks noChangeArrowheads="1"/>
            </p:cNvSpPr>
            <p:nvPr/>
          </p:nvSpPr>
          <p:spPr bwMode="auto">
            <a:xfrm>
              <a:off x="6465" y="3330"/>
              <a:ext cx="990" cy="9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Oval 109"/>
            <p:cNvSpPr>
              <a:spLocks noChangeArrowheads="1"/>
            </p:cNvSpPr>
            <p:nvPr/>
          </p:nvSpPr>
          <p:spPr bwMode="auto">
            <a:xfrm>
              <a:off x="8685" y="3195"/>
              <a:ext cx="1155" cy="11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Oval 110"/>
            <p:cNvSpPr>
              <a:spLocks noChangeArrowheads="1"/>
            </p:cNvSpPr>
            <p:nvPr/>
          </p:nvSpPr>
          <p:spPr bwMode="auto">
            <a:xfrm>
              <a:off x="5685" y="381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Oval 111"/>
            <p:cNvSpPr>
              <a:spLocks noChangeArrowheads="1"/>
            </p:cNvSpPr>
            <p:nvPr/>
          </p:nvSpPr>
          <p:spPr bwMode="auto">
            <a:xfrm>
              <a:off x="6315" y="384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Oval 112"/>
            <p:cNvSpPr>
              <a:spLocks noChangeArrowheads="1"/>
            </p:cNvSpPr>
            <p:nvPr/>
          </p:nvSpPr>
          <p:spPr bwMode="auto">
            <a:xfrm>
              <a:off x="7245" y="381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Oval 113"/>
            <p:cNvSpPr>
              <a:spLocks noChangeArrowheads="1"/>
            </p:cNvSpPr>
            <p:nvPr/>
          </p:nvSpPr>
          <p:spPr bwMode="auto">
            <a:xfrm>
              <a:off x="9285" y="384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Oval 114"/>
            <p:cNvSpPr>
              <a:spLocks noChangeArrowheads="1"/>
            </p:cNvSpPr>
            <p:nvPr/>
          </p:nvSpPr>
          <p:spPr bwMode="auto">
            <a:xfrm>
              <a:off x="8340" y="390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0" name="Group 103"/>
          <p:cNvGrpSpPr>
            <a:grpSpLocks/>
          </p:cNvGrpSpPr>
          <p:nvPr/>
        </p:nvGrpSpPr>
        <p:grpSpPr bwMode="auto">
          <a:xfrm flipH="1">
            <a:off x="6782178" y="699159"/>
            <a:ext cx="2214562" cy="1023336"/>
            <a:chOff x="5685" y="2535"/>
            <a:chExt cx="4155" cy="1920"/>
          </a:xfrm>
        </p:grpSpPr>
        <p:sp>
          <p:nvSpPr>
            <p:cNvPr id="211" name="Oval 104"/>
            <p:cNvSpPr>
              <a:spLocks noChangeArrowheads="1"/>
            </p:cNvSpPr>
            <p:nvPr/>
          </p:nvSpPr>
          <p:spPr bwMode="auto">
            <a:xfrm>
              <a:off x="6900" y="2775"/>
              <a:ext cx="1530" cy="153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Oval 105"/>
            <p:cNvSpPr>
              <a:spLocks noChangeArrowheads="1"/>
            </p:cNvSpPr>
            <p:nvPr/>
          </p:nvSpPr>
          <p:spPr bwMode="auto">
            <a:xfrm>
              <a:off x="7830" y="2535"/>
              <a:ext cx="1785" cy="178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Oval 106"/>
            <p:cNvSpPr>
              <a:spLocks noChangeArrowheads="1"/>
            </p:cNvSpPr>
            <p:nvPr/>
          </p:nvSpPr>
          <p:spPr bwMode="auto">
            <a:xfrm>
              <a:off x="5985" y="3525"/>
              <a:ext cx="780" cy="78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Oval 107"/>
            <p:cNvSpPr>
              <a:spLocks noChangeArrowheads="1"/>
            </p:cNvSpPr>
            <p:nvPr/>
          </p:nvSpPr>
          <p:spPr bwMode="auto">
            <a:xfrm>
              <a:off x="7530" y="3105"/>
              <a:ext cx="1245" cy="124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Oval 108"/>
            <p:cNvSpPr>
              <a:spLocks noChangeArrowheads="1"/>
            </p:cNvSpPr>
            <p:nvPr/>
          </p:nvSpPr>
          <p:spPr bwMode="auto">
            <a:xfrm>
              <a:off x="6465" y="3330"/>
              <a:ext cx="990" cy="9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Oval 109"/>
            <p:cNvSpPr>
              <a:spLocks noChangeArrowheads="1"/>
            </p:cNvSpPr>
            <p:nvPr/>
          </p:nvSpPr>
          <p:spPr bwMode="auto">
            <a:xfrm>
              <a:off x="8685" y="3195"/>
              <a:ext cx="1155" cy="11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Oval 110"/>
            <p:cNvSpPr>
              <a:spLocks noChangeArrowheads="1"/>
            </p:cNvSpPr>
            <p:nvPr/>
          </p:nvSpPr>
          <p:spPr bwMode="auto">
            <a:xfrm>
              <a:off x="5685" y="381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Oval 111"/>
            <p:cNvSpPr>
              <a:spLocks noChangeArrowheads="1"/>
            </p:cNvSpPr>
            <p:nvPr/>
          </p:nvSpPr>
          <p:spPr bwMode="auto">
            <a:xfrm>
              <a:off x="6315" y="384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Oval 112"/>
            <p:cNvSpPr>
              <a:spLocks noChangeArrowheads="1"/>
            </p:cNvSpPr>
            <p:nvPr/>
          </p:nvSpPr>
          <p:spPr bwMode="auto">
            <a:xfrm>
              <a:off x="7245" y="381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Oval 113"/>
            <p:cNvSpPr>
              <a:spLocks noChangeArrowheads="1"/>
            </p:cNvSpPr>
            <p:nvPr/>
          </p:nvSpPr>
          <p:spPr bwMode="auto">
            <a:xfrm>
              <a:off x="9285" y="384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Oval 114"/>
            <p:cNvSpPr>
              <a:spLocks noChangeArrowheads="1"/>
            </p:cNvSpPr>
            <p:nvPr/>
          </p:nvSpPr>
          <p:spPr bwMode="auto">
            <a:xfrm>
              <a:off x="8340" y="3900"/>
              <a:ext cx="555" cy="55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32349D0-B298-5550-F8B6-F6CF446646A4}"/>
              </a:ext>
            </a:extLst>
          </p:cNvPr>
          <p:cNvSpPr txBox="1"/>
          <p:nvPr/>
        </p:nvSpPr>
        <p:spPr>
          <a:xfrm>
            <a:off x="3220475" y="2813685"/>
            <a:ext cx="56803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Timing Control:</a:t>
            </a:r>
            <a:r>
              <a:rPr lang="en-US" dirty="0"/>
              <a:t> The hard part here is to control the speed in a way that’s consistent with the rotation. Here, I chose just to make a “downhill” motion +spin, followed by an “uphill” motion + spin. </a:t>
            </a:r>
          </a:p>
          <a:p>
            <a:r>
              <a:rPr lang="en-US" dirty="0"/>
              <a:t>The rates are NOT following “true” physics…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7.40741E-7 L 0.01737 0.01134 L 0.02848 0.02407 L 0.04879 0.05995 L 0.07119 0.0956 L 0.11042 0.16366 L 0.1481 0.23518 L 0.19237 0.30995 L 0.24549 0.39236 L 0.28612 0.44676 L 0.33247 0.50463 L 0.36875 0.53634 C 0.38369 0.5463 0.3981 0.55856 0.41389 0.56643 C 0.42969 0.57106 0.44566 0.56944 0.46146 0.57106 " pathEditMode="relative" rAng="0" ptsTypes="AAAAAAAAAAAAAA">
                                      <p:cBhvr>
                                        <p:cTn id="6" dur="4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73" y="2854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0">
                                      <p:cBhvr>
                                        <p:cTn id="8" dur="4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0" presetClass="path" presetSubtype="0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46146 0.57106 L 0.49896 0.56458 L 0.53472 0.55162 L 0.57413 0.53287 L 0.63281 0.50555 L 0.67899 0.48356 L 0.72083 0.4625 L 0.76736 0.4368 L 0.8184 0.41319 L 0.86563 0.40347 L 0.9184 0.39629 L 0.98195 0.3956 L 1.04931 0.39699 L 1.06875 0.40185 " pathEditMode="relative" ptsTypes="AAAAAAAAAAAAAA">
                                      <p:cBhvr>
                                        <p:cTn id="10" dur="4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54000000">
                                      <p:cBhvr>
                                        <p:cTn id="12" dur="4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59259E-6 L 0.13872 0.00509 " pathEditMode="relative" rAng="0" ptsTypes="AA">
                                      <p:cBhvr>
                                        <p:cTn id="14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25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L 0.13872 0.00509 " pathEditMode="relative" rAng="0" ptsTypes="AA">
                                      <p:cBhvr>
                                        <p:cTn id="16" dur="8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25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0.16701 0.00625 " pathEditMode="relative" rAng="0" ptsTypes="AA">
                                      <p:cBhvr>
                                        <p:cTn id="18" dur="8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51" y="30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81481E-6 L 0.09201 0.00348 " pathEditMode="relative" rAng="0" ptsTypes="AA">
                                      <p:cBhvr>
                                        <p:cTn id="20" dur="8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1" y="16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6 L 0.09201 0.00347 " pathEditMode="relative" rAng="0" ptsTypes="AA">
                                      <p:cBhvr>
                                        <p:cTn id="22" dur="8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1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 rot="16200000">
            <a:off x="5474646" y="872687"/>
            <a:ext cx="1952625" cy="2828925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80808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 rot="16200000">
            <a:off x="5584184" y="953649"/>
            <a:ext cx="1562100" cy="26574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56" name="Group 12"/>
          <p:cNvGrpSpPr>
            <a:grpSpLocks/>
          </p:cNvGrpSpPr>
          <p:nvPr/>
        </p:nvGrpSpPr>
        <p:grpSpPr bwMode="auto">
          <a:xfrm rot="16200000">
            <a:off x="5407971" y="1453712"/>
            <a:ext cx="1514475" cy="1647825"/>
            <a:chOff x="3120" y="2076"/>
            <a:chExt cx="954" cy="1038"/>
          </a:xfrm>
        </p:grpSpPr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>
              <a:off x="3480" y="2076"/>
              <a:ext cx="234" cy="522"/>
            </a:xfrm>
            <a:prstGeom prst="roundRect">
              <a:avLst>
                <a:gd name="adj" fmla="val 50000"/>
              </a:avLst>
            </a:prstGeom>
            <a:solidFill>
              <a:srgbClr val="808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53" name="Group 9"/>
            <p:cNvGrpSpPr>
              <a:grpSpLocks/>
            </p:cNvGrpSpPr>
            <p:nvPr/>
          </p:nvGrpSpPr>
          <p:grpSpPr bwMode="auto">
            <a:xfrm>
              <a:off x="3120" y="2340"/>
              <a:ext cx="954" cy="774"/>
              <a:chOff x="3648" y="1902"/>
              <a:chExt cx="954" cy="774"/>
            </a:xfrm>
          </p:grpSpPr>
          <p:sp>
            <p:nvSpPr>
              <p:cNvPr id="6150" name="Rectangle 6"/>
              <p:cNvSpPr>
                <a:spLocks noChangeArrowheads="1"/>
              </p:cNvSpPr>
              <p:nvPr/>
            </p:nvSpPr>
            <p:spPr bwMode="auto">
              <a:xfrm>
                <a:off x="3648" y="1902"/>
                <a:ext cx="954" cy="774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51" name="Line 7"/>
              <p:cNvSpPr>
                <a:spLocks noChangeShapeType="1"/>
              </p:cNvSpPr>
              <p:nvPr/>
            </p:nvSpPr>
            <p:spPr bwMode="auto">
              <a:xfrm>
                <a:off x="3648" y="2598"/>
                <a:ext cx="9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2" name="Line 8"/>
              <p:cNvSpPr>
                <a:spLocks noChangeShapeType="1"/>
              </p:cNvSpPr>
              <p:nvPr/>
            </p:nvSpPr>
            <p:spPr bwMode="auto">
              <a:xfrm>
                <a:off x="3654" y="2550"/>
                <a:ext cx="9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54" name="Oval 10"/>
            <p:cNvSpPr>
              <a:spLocks noChangeArrowheads="1"/>
            </p:cNvSpPr>
            <p:nvPr/>
          </p:nvSpPr>
          <p:spPr bwMode="auto">
            <a:xfrm>
              <a:off x="3528" y="2130"/>
              <a:ext cx="144" cy="14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66" name="Group 22"/>
          <p:cNvGrpSpPr>
            <a:grpSpLocks/>
          </p:cNvGrpSpPr>
          <p:nvPr/>
        </p:nvGrpSpPr>
        <p:grpSpPr bwMode="auto">
          <a:xfrm>
            <a:off x="1274121" y="1417199"/>
            <a:ext cx="1733550" cy="1733550"/>
            <a:chOff x="870" y="1530"/>
            <a:chExt cx="1092" cy="1092"/>
          </a:xfrm>
        </p:grpSpPr>
        <p:sp>
          <p:nvSpPr>
            <p:cNvPr id="6158" name="Oval 14"/>
            <p:cNvSpPr>
              <a:spLocks noChangeArrowheads="1"/>
            </p:cNvSpPr>
            <p:nvPr/>
          </p:nvSpPr>
          <p:spPr bwMode="auto">
            <a:xfrm>
              <a:off x="870" y="1530"/>
              <a:ext cx="1092" cy="1092"/>
            </a:xfrm>
            <a:prstGeom prst="ellipse">
              <a:avLst/>
            </a:prstGeom>
            <a:gradFill rotWithShape="1">
              <a:gsLst>
                <a:gs pos="0">
                  <a:srgbClr val="808080">
                    <a:gamma/>
                    <a:tint val="0"/>
                    <a:invGamma/>
                  </a:srgbClr>
                </a:gs>
                <a:gs pos="100000">
                  <a:srgbClr val="808080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1" name="Oval 17"/>
            <p:cNvSpPr>
              <a:spLocks noChangeArrowheads="1"/>
            </p:cNvSpPr>
            <p:nvPr/>
          </p:nvSpPr>
          <p:spPr bwMode="auto">
            <a:xfrm>
              <a:off x="1020" y="1680"/>
              <a:ext cx="792" cy="792"/>
            </a:xfrm>
            <a:prstGeom prst="ellipse">
              <a:avLst/>
            </a:prstGeom>
            <a:gradFill rotWithShape="1">
              <a:gsLst>
                <a:gs pos="0">
                  <a:srgbClr val="808080">
                    <a:gamma/>
                    <a:tint val="0"/>
                    <a:invGamma/>
                  </a:srgbClr>
                </a:gs>
                <a:gs pos="100000">
                  <a:srgbClr val="808080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0" name="Oval 16"/>
            <p:cNvSpPr>
              <a:spLocks noChangeArrowheads="1"/>
            </p:cNvSpPr>
            <p:nvPr/>
          </p:nvSpPr>
          <p:spPr bwMode="auto">
            <a:xfrm>
              <a:off x="1350" y="1614"/>
              <a:ext cx="138" cy="1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2" name="Oval 18"/>
            <p:cNvSpPr>
              <a:spLocks noChangeArrowheads="1"/>
            </p:cNvSpPr>
            <p:nvPr/>
          </p:nvSpPr>
          <p:spPr bwMode="auto">
            <a:xfrm>
              <a:off x="954" y="2010"/>
              <a:ext cx="138" cy="1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3" name="Oval 19"/>
            <p:cNvSpPr>
              <a:spLocks noChangeArrowheads="1"/>
            </p:cNvSpPr>
            <p:nvPr/>
          </p:nvSpPr>
          <p:spPr bwMode="auto">
            <a:xfrm>
              <a:off x="1344" y="2394"/>
              <a:ext cx="138" cy="1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4" name="Oval 20"/>
            <p:cNvSpPr>
              <a:spLocks noChangeArrowheads="1"/>
            </p:cNvSpPr>
            <p:nvPr/>
          </p:nvSpPr>
          <p:spPr bwMode="auto">
            <a:xfrm>
              <a:off x="1740" y="2004"/>
              <a:ext cx="138" cy="13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75" name="Group 31"/>
          <p:cNvGrpSpPr>
            <a:grpSpLocks/>
          </p:cNvGrpSpPr>
          <p:nvPr/>
        </p:nvGrpSpPr>
        <p:grpSpPr bwMode="auto">
          <a:xfrm>
            <a:off x="2579046" y="2090299"/>
            <a:ext cx="3124200" cy="371475"/>
            <a:chOff x="1596" y="3304"/>
            <a:chExt cx="1968" cy="234"/>
          </a:xfrm>
        </p:grpSpPr>
        <p:sp>
          <p:nvSpPr>
            <p:cNvPr id="6168" name="AutoShape 24"/>
            <p:cNvSpPr>
              <a:spLocks noChangeArrowheads="1"/>
            </p:cNvSpPr>
            <p:nvPr/>
          </p:nvSpPr>
          <p:spPr bwMode="auto">
            <a:xfrm rot="16200000">
              <a:off x="2463" y="2437"/>
              <a:ext cx="234" cy="196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DDDDD">
                    <a:gamma/>
                    <a:shade val="46275"/>
                    <a:invGamma/>
                  </a:srgbClr>
                </a:gs>
                <a:gs pos="50000">
                  <a:srgbClr val="DDDDDD"/>
                </a:gs>
                <a:gs pos="100000">
                  <a:srgbClr val="DDDDDD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3" name="Oval 29"/>
            <p:cNvSpPr>
              <a:spLocks noChangeArrowheads="1"/>
            </p:cNvSpPr>
            <p:nvPr/>
          </p:nvSpPr>
          <p:spPr bwMode="auto">
            <a:xfrm rot="16200000">
              <a:off x="1644" y="3349"/>
              <a:ext cx="144" cy="14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4" name="Oval 30"/>
            <p:cNvSpPr>
              <a:spLocks noChangeArrowheads="1"/>
            </p:cNvSpPr>
            <p:nvPr/>
          </p:nvSpPr>
          <p:spPr bwMode="auto">
            <a:xfrm rot="16200000">
              <a:off x="3372" y="3349"/>
              <a:ext cx="144" cy="14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61825" y="3753036"/>
            <a:ext cx="7881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still needs a lot more work to look really good… and it’s already 18 animations! However, it’s probably adequate for many uses anyway. I used a lot of the “pendulum” trick.</a:t>
            </a:r>
          </a:p>
          <a:p>
            <a:r>
              <a:rPr lang="en-US" sz="2400" dirty="0"/>
              <a:t>The problem is that all the motions are really too smooth and nuanced to be easily created using linear motions with spins. </a:t>
            </a:r>
          </a:p>
          <a:p>
            <a:r>
              <a:rPr lang="en-US" sz="2400" dirty="0"/>
              <a:t>Probably this animation is not a job for PowerPoint.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02685" y="325469"/>
            <a:ext cx="4122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Piston driving a crankshaft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23 C -0.00017 0.02408 -0.03125 0.04422 -0.06927 0.04422 C -0.10764 0.04422 -0.13837 0.02408 -0.13837 -0.00023 C -0.13837 -0.02523 -0.10764 -0.04467 -0.06927 -0.04467 C -0.03125 -0.04467 -0.00017 -0.02523 -0.00017 -0.00023 Z " pathEditMode="relative" rAng="5400000" ptsTypes="AAAAA">
                                      <p:cBhvr>
                                        <p:cTn id="8" dur="4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4.07407E-6 L -0.03403 4.07407E-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2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">
                                      <p:cBhvr>
                                        <p:cTn id="12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334 4.07407E-6 L -0.07153 4.07407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70000">
                                      <p:cBhvr>
                                        <p:cTn id="16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7084 4.07407E-6 L -0.12084 4.07407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70000">
                                      <p:cBhvr>
                                        <p:cTn id="20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5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2014 4.07407E-6 L -0.13889 4.07407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540000">
                                      <p:cBhvr>
                                        <p:cTn id="24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3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382 4.07407E-6 L -0.11875 4.07407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540000">
                                      <p:cBhvr>
                                        <p:cTn id="28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3" presetClass="pat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1945 4.07407E-6 L -0.07084 4.07407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1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70000">
                                      <p:cBhvr>
                                        <p:cTn id="32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63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7014 4.07407E-6 L -0.03264 4.07407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270000">
                                      <p:cBhvr>
                                        <p:cTn id="36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63" presetClass="pat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3334 4.07407E-6 L -0.0007 4.07407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2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-540000">
                                      <p:cBhvr>
                                        <p:cTn id="40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1820</TotalTime>
  <Words>597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SUNY Geneseo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M Pogozelski</dc:creator>
  <cp:lastModifiedBy>Edward Pogozelski</cp:lastModifiedBy>
  <cp:revision>33</cp:revision>
  <dcterms:created xsi:type="dcterms:W3CDTF">2012-10-11T16:49:16Z</dcterms:created>
  <dcterms:modified xsi:type="dcterms:W3CDTF">2025-02-25T16:48:43Z</dcterms:modified>
</cp:coreProperties>
</file>