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62" r:id="rId3"/>
    <p:sldId id="263" r:id="rId4"/>
    <p:sldId id="256" r:id="rId5"/>
    <p:sldId id="259" r:id="rId6"/>
    <p:sldId id="257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1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5BDBA-56D6-4E87-ACBE-5B54392ADC21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75771-DF83-40AE-8F92-A2FDAB6E3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40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53361-FC45-2AC4-4B5C-4D8B005BF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C7575A-73CE-EF17-0691-C3E2F529D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8EDA9-0CD5-09D0-6C16-F772C0A02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EDD0-C5F7-4075-A823-4ACBD9517A88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4A99B-A266-F109-4066-98CEC06BA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0AEF9-DFCF-8A4C-B005-A756EAD88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F034-20B2-406D-AAA9-95E09209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22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B6A06-673A-D831-DCB4-8CEFCC68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78EA1-F72E-3B9F-3944-15F0EAB27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02AC7-B1F2-B293-E9BF-F14CD0B46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EDD0-C5F7-4075-A823-4ACBD9517A88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2E2FD-2BF3-58E9-9115-EFEEECF88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B5E40-222F-50D9-B8BF-0C6F530D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F034-20B2-406D-AAA9-95E09209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14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75783-FD3B-0127-9BE9-BB71DCEEE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908E5-A3E2-B265-E3FB-5B25FDECC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622E1-2CB8-62AC-2FB0-4BCBE2D4D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EDD0-C5F7-4075-A823-4ACBD9517A88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F983F-8390-EE9A-CCAD-4A13048FC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23C70-F0A5-633C-BD80-71A00A64A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F034-20B2-406D-AAA9-95E09209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79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1118-03D9-7BBD-48F4-886DF1E22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F5DC5-FD02-27DB-C95A-A587FFB8F5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C988B8-C04A-270C-A7EB-7B1F26E033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C012DC-2433-D1AE-3EEA-8C8CA3850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EDD0-C5F7-4075-A823-4ACBD9517A88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1A9351-62C4-1D19-515E-B063027CD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D1BF5D-752D-970D-EBC6-000BC6FD9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F034-20B2-406D-AAA9-95E09209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9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D1116-6BC6-984C-DF1B-959BC96BD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105D69-C8B7-C7EB-2F26-E13EF0B05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7CE767-469B-DAD2-E861-25C4C0078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35FAE9-5424-4325-4670-E7EF03A16B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A30E14-48D3-7FB5-CE4B-9E7CA27BEC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F6F6EC-EB5F-F4AA-E870-CFB321D89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EDD0-C5F7-4075-A823-4ACBD9517A88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0548F-F225-E89C-10CA-9C15AC87C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769129-FEBA-31DA-916F-639A6C0BC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F034-20B2-406D-AAA9-95E09209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74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28F76-A8A0-A50D-044B-4B51B9735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5E29BB-518F-3114-7595-78CF5605C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EDD0-C5F7-4075-A823-4ACBD9517A88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73430-B214-2523-437B-0D277D1B4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CE798-0EF6-40F0-3822-54536547E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F034-20B2-406D-AAA9-95E09209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13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5376CA-2627-E2C3-F816-DF8008E29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EDD0-C5F7-4075-A823-4ACBD9517A88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D38C88-F8D5-9618-C70F-87DB47AED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D8CD8-DF1A-DD86-16FE-CA9258CAC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F034-20B2-406D-AAA9-95E09209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3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A97D-004A-8D29-AD2C-86D87139E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8C568-8531-FCB3-C129-59860F1AB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BD70C-4CFE-DEC7-2BCC-DB8A57476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FF34D-74E2-D342-4551-17AB4EA01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EDD0-C5F7-4075-A823-4ACBD9517A88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D0B86D-016C-9A81-73F7-123DFA59B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776C03-6B30-CC76-C793-6D5F71C5C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F034-20B2-406D-AAA9-95E09209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195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C5F76-0BD6-B0AF-E8EC-8152925F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356A67-E691-539A-0D5F-D43DA50D50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E8330-7D21-045C-89E9-D828C8AD76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12D0E-547C-A5E7-85F7-334FFC4FE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EDD0-C5F7-4075-A823-4ACBD9517A88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A923E2-E063-985F-80AE-FDC6A04DE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13402-C945-5435-57E1-3A7787C1B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F034-20B2-406D-AAA9-95E09209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03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73C0C-9A66-A0F9-651B-1FB0DF7E4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E2F183-6820-EB71-C698-D5678653D3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41696-F682-1547-0670-A54463E17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EDD0-C5F7-4075-A823-4ACBD9517A88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A70C9-7EE7-E542-9146-CD5C12586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7C0E6-C22E-B89E-DD70-3D59F81B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F034-20B2-406D-AAA9-95E09209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7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69C029-D964-1659-5AD0-E94A9793C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44C021-7F09-7FC9-7353-149EB645F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EA89A-70ED-B17B-3FF7-F337C44F2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6EDD0-C5F7-4075-A823-4ACBD9517A88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0994A-858C-2260-5996-86A32ADF4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75D8C-EACA-496F-C4DE-93042709C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F034-20B2-406D-AAA9-95E09209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5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5ECB69-43DE-7A9F-9A95-2A1B1EA9F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F6698-354A-1158-0BDE-F25FA6996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BA2E7-F0EC-88DE-C8A6-9CE2383D8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E6EDD0-C5F7-4075-A823-4ACBD9517A88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3B159-2E0E-A299-E201-FC1775676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C483B-98F3-8A75-8E78-DB08834232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7DF034-20B2-406D-AAA9-95E09209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120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3EF9D15-F4EB-7D09-4DE9-EE165D774571}"/>
              </a:ext>
            </a:extLst>
          </p:cNvPr>
          <p:cNvGrpSpPr/>
          <p:nvPr/>
        </p:nvGrpSpPr>
        <p:grpSpPr>
          <a:xfrm>
            <a:off x="673787" y="3336668"/>
            <a:ext cx="2641600" cy="2641600"/>
            <a:chOff x="914400" y="3263900"/>
            <a:chExt cx="2768600" cy="27686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DB6E02F-CCEC-BF89-B56D-E42EC48EC008}"/>
                </a:ext>
              </a:extLst>
            </p:cNvPr>
            <p:cNvSpPr/>
            <p:nvPr/>
          </p:nvSpPr>
          <p:spPr>
            <a:xfrm>
              <a:off x="914400" y="3263900"/>
              <a:ext cx="2768600" cy="276860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100000">
                  <a:srgbClr val="FFE10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DCB143F-F021-1791-7F16-5BAEC630C1A7}"/>
                </a:ext>
              </a:extLst>
            </p:cNvPr>
            <p:cNvSpPr/>
            <p:nvPr/>
          </p:nvSpPr>
          <p:spPr>
            <a:xfrm>
              <a:off x="1955800" y="4305300"/>
              <a:ext cx="685800" cy="685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8E7CC5D-2BF4-DC56-097B-F71BE954C542}"/>
              </a:ext>
            </a:extLst>
          </p:cNvPr>
          <p:cNvSpPr/>
          <p:nvPr/>
        </p:nvSpPr>
        <p:spPr>
          <a:xfrm>
            <a:off x="3023287" y="1215768"/>
            <a:ext cx="4419600" cy="34417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0FAC6D-4077-F8CF-FD7B-9BD078C69B0C}"/>
              </a:ext>
            </a:extLst>
          </p:cNvPr>
          <p:cNvSpPr/>
          <p:nvPr/>
        </p:nvSpPr>
        <p:spPr>
          <a:xfrm>
            <a:off x="3023287" y="1215767"/>
            <a:ext cx="4419600" cy="34417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FF0000"/>
              </a:gs>
            </a:gsLst>
            <a:lin ang="81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2B7BB1-0332-6270-8E31-B496CDE9D1EC}"/>
              </a:ext>
            </a:extLst>
          </p:cNvPr>
          <p:cNvSpPr txBox="1"/>
          <p:nvPr/>
        </p:nvSpPr>
        <p:spPr>
          <a:xfrm>
            <a:off x="1495168" y="395416"/>
            <a:ext cx="9749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Heating a metal plate with an energy source near one corner…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5F62CE-4A0B-E79B-8126-B6F4EE46500A}"/>
              </a:ext>
            </a:extLst>
          </p:cNvPr>
          <p:cNvSpPr txBox="1"/>
          <p:nvPr/>
        </p:nvSpPr>
        <p:spPr>
          <a:xfrm>
            <a:off x="7970108" y="1371600"/>
            <a:ext cx="33486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There are two rectangular plates. The colored one is invisible at the start of the slide, but “fades in”, eventually covering the gray one.</a:t>
            </a:r>
          </a:p>
        </p:txBody>
      </p:sp>
    </p:spTree>
    <p:extLst>
      <p:ext uri="{BB962C8B-B14F-4D97-AF65-F5344CB8AC3E}">
        <p14:creationId xmlns:p14="http://schemas.microsoft.com/office/powerpoint/2010/main" val="428703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92B00-EE20-8F19-8073-727CD5B98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634" y="340412"/>
            <a:ext cx="2139778" cy="784053"/>
          </a:xfrm>
        </p:spPr>
        <p:txBody>
          <a:bodyPr anchor="t" anchorCtr="0">
            <a:norm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Triggers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F7D3FE-6243-0E3A-F278-A9AEC6BBFF1A}"/>
              </a:ext>
            </a:extLst>
          </p:cNvPr>
          <p:cNvSpPr txBox="1"/>
          <p:nvPr/>
        </p:nvSpPr>
        <p:spPr>
          <a:xfrm>
            <a:off x="1037968" y="1112108"/>
            <a:ext cx="858794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Refers to ways of </a:t>
            </a:r>
            <a:r>
              <a:rPr lang="en-US" sz="2400" i="1" dirty="0"/>
              <a:t>starting</a:t>
            </a:r>
            <a:r>
              <a:rPr lang="en-US" sz="2400" dirty="0"/>
              <a:t> or </a:t>
            </a:r>
            <a:r>
              <a:rPr lang="en-US" sz="2400" i="1" dirty="0"/>
              <a:t>restarting</a:t>
            </a:r>
            <a:r>
              <a:rPr lang="en-US" sz="2400" dirty="0"/>
              <a:t> an animation.</a:t>
            </a:r>
          </a:p>
          <a:p>
            <a:r>
              <a:rPr lang="en-US" sz="2400" dirty="0"/>
              <a:t>Method:</a:t>
            </a:r>
          </a:p>
          <a:p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/>
              <a:t>Make an animation (like this blue motion path)</a:t>
            </a:r>
          </a:p>
          <a:p>
            <a:pPr marL="457200" indent="-457200">
              <a:buAutoNum type="arabicPeriod"/>
            </a:pPr>
            <a:r>
              <a:rPr lang="en-US" sz="2400" dirty="0"/>
              <a:t>In the animation pane, right click, then select </a:t>
            </a:r>
          </a:p>
          <a:p>
            <a:r>
              <a:rPr lang="en-US" sz="2400" dirty="0"/>
              <a:t>       Timing/Triggers.</a:t>
            </a:r>
          </a:p>
          <a:p>
            <a:pPr marL="457200" indent="-457200">
              <a:buAutoNum type="arabicPeriod" startAt="3"/>
            </a:pPr>
            <a:r>
              <a:rPr lang="en-US" sz="2400" dirty="0"/>
              <a:t>Choose “Start effect on click of…”, and choose an</a:t>
            </a:r>
          </a:p>
          <a:p>
            <a:r>
              <a:rPr lang="en-US" sz="2400" dirty="0"/>
              <a:t>       object to start it. Here, I picked the orange text</a:t>
            </a:r>
          </a:p>
          <a:p>
            <a:r>
              <a:rPr lang="en-US" sz="2400" dirty="0"/>
              <a:t>       box.</a:t>
            </a:r>
          </a:p>
          <a:p>
            <a:r>
              <a:rPr lang="en-US" sz="2400" dirty="0"/>
              <a:t>4.    It can be clicked any number of times!</a:t>
            </a:r>
          </a:p>
          <a:p>
            <a:r>
              <a:rPr lang="en-US" sz="2400" dirty="0"/>
              <a:t>    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D6E4F4D-3754-1761-A829-48D44EA43059}"/>
              </a:ext>
            </a:extLst>
          </p:cNvPr>
          <p:cNvSpPr/>
          <p:nvPr/>
        </p:nvSpPr>
        <p:spPr>
          <a:xfrm>
            <a:off x="7942048" y="4263080"/>
            <a:ext cx="933510" cy="9020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8692A3-EC58-8638-8A70-D84712A79EAF}"/>
              </a:ext>
            </a:extLst>
          </p:cNvPr>
          <p:cNvSpPr txBox="1"/>
          <p:nvPr/>
        </p:nvSpPr>
        <p:spPr>
          <a:xfrm>
            <a:off x="1272746" y="5053914"/>
            <a:ext cx="1482811" cy="707886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69821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0.00046 C 0.01029 -0.19121 0.03399 -0.50046 0.08998 -0.49815 C 0.14623 -0.49607 0.16342 -0.2257 0.19011 -0.00232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05" y="-2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73F33F-16C4-5CF3-B2CA-F36D080B1914}"/>
              </a:ext>
            </a:extLst>
          </p:cNvPr>
          <p:cNvSpPr/>
          <p:nvPr/>
        </p:nvSpPr>
        <p:spPr>
          <a:xfrm>
            <a:off x="321547" y="395654"/>
            <a:ext cx="11512899" cy="61634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11E332-EEEA-E135-1706-C72CE79B0535}"/>
              </a:ext>
            </a:extLst>
          </p:cNvPr>
          <p:cNvSpPr/>
          <p:nvPr/>
        </p:nvSpPr>
        <p:spPr>
          <a:xfrm>
            <a:off x="862445" y="820882"/>
            <a:ext cx="1951320" cy="12573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B282F0-2263-15D0-CA37-CE5C6173A7B2}"/>
              </a:ext>
            </a:extLst>
          </p:cNvPr>
          <p:cNvSpPr txBox="1"/>
          <p:nvPr/>
        </p:nvSpPr>
        <p:spPr>
          <a:xfrm>
            <a:off x="971201" y="1564070"/>
            <a:ext cx="797756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2C7F97-7CFA-C312-81E4-FBF1AF8C3878}"/>
              </a:ext>
            </a:extLst>
          </p:cNvPr>
          <p:cNvSpPr txBox="1"/>
          <p:nvPr/>
        </p:nvSpPr>
        <p:spPr>
          <a:xfrm>
            <a:off x="1906381" y="1565563"/>
            <a:ext cx="865393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Bye!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B74186-A1CD-C375-0640-AEDB6ECCD181}"/>
              </a:ext>
            </a:extLst>
          </p:cNvPr>
          <p:cNvSpPr txBox="1"/>
          <p:nvPr/>
        </p:nvSpPr>
        <p:spPr>
          <a:xfrm>
            <a:off x="971201" y="991077"/>
            <a:ext cx="797757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Arrive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BE713E2-21A1-4DE6-EA27-33A36EE07244}"/>
              </a:ext>
            </a:extLst>
          </p:cNvPr>
          <p:cNvGrpSpPr/>
          <p:nvPr/>
        </p:nvGrpSpPr>
        <p:grpSpPr>
          <a:xfrm>
            <a:off x="8546124" y="2233246"/>
            <a:ext cx="2901461" cy="2901461"/>
            <a:chOff x="8546124" y="2233246"/>
            <a:chExt cx="2901461" cy="2901461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A17F139-D181-1672-7844-88AE69B49CDE}"/>
                </a:ext>
              </a:extLst>
            </p:cNvPr>
            <p:cNvSpPr/>
            <p:nvPr/>
          </p:nvSpPr>
          <p:spPr>
            <a:xfrm>
              <a:off x="8546124" y="2233246"/>
              <a:ext cx="2901461" cy="29014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B85CD0F-CF08-8C9C-40D3-DB3B41DE05B8}"/>
                </a:ext>
              </a:extLst>
            </p:cNvPr>
            <p:cNvSpPr/>
            <p:nvPr/>
          </p:nvSpPr>
          <p:spPr>
            <a:xfrm>
              <a:off x="8916304" y="2768192"/>
              <a:ext cx="2161099" cy="1902741"/>
            </a:xfrm>
            <a:custGeom>
              <a:avLst/>
              <a:gdLst>
                <a:gd name="connsiteX0" fmla="*/ 167417 w 2161099"/>
                <a:gd name="connsiteY0" fmla="*/ 0 h 1902741"/>
                <a:gd name="connsiteX1" fmla="*/ 536693 w 2161099"/>
                <a:gd name="connsiteY1" fmla="*/ 422030 h 1902741"/>
                <a:gd name="connsiteX2" fmla="*/ 363 w 2161099"/>
                <a:gd name="connsiteY2" fmla="*/ 633046 h 1902741"/>
                <a:gd name="connsiteX3" fmla="*/ 633409 w 2161099"/>
                <a:gd name="connsiteY3" fmla="*/ 993530 h 1902741"/>
                <a:gd name="connsiteX4" fmla="*/ 369640 w 2161099"/>
                <a:gd name="connsiteY4" fmla="*/ 1389184 h 1902741"/>
                <a:gd name="connsiteX5" fmla="*/ 923555 w 2161099"/>
                <a:gd name="connsiteY5" fmla="*/ 931984 h 1902741"/>
                <a:gd name="connsiteX6" fmla="*/ 809255 w 2161099"/>
                <a:gd name="connsiteY6" fmla="*/ 694592 h 1902741"/>
                <a:gd name="connsiteX7" fmla="*/ 1266455 w 2161099"/>
                <a:gd name="connsiteY7" fmla="*/ 773723 h 1902741"/>
                <a:gd name="connsiteX8" fmla="*/ 1196117 w 2161099"/>
                <a:gd name="connsiteY8" fmla="*/ 1248507 h 1902741"/>
                <a:gd name="connsiteX9" fmla="*/ 1424717 w 2161099"/>
                <a:gd name="connsiteY9" fmla="*/ 1600200 h 1902741"/>
                <a:gd name="connsiteX10" fmla="*/ 1503847 w 2161099"/>
                <a:gd name="connsiteY10" fmla="*/ 1600200 h 1902741"/>
                <a:gd name="connsiteX11" fmla="*/ 1407132 w 2161099"/>
                <a:gd name="connsiteY11" fmla="*/ 1345223 h 1902741"/>
                <a:gd name="connsiteX12" fmla="*/ 1354378 w 2161099"/>
                <a:gd name="connsiteY12" fmla="*/ 1081453 h 1902741"/>
                <a:gd name="connsiteX13" fmla="*/ 1442301 w 2161099"/>
                <a:gd name="connsiteY13" fmla="*/ 861646 h 1902741"/>
                <a:gd name="connsiteX14" fmla="*/ 1961047 w 2161099"/>
                <a:gd name="connsiteY14" fmla="*/ 1143000 h 1902741"/>
                <a:gd name="connsiteX15" fmla="*/ 1952255 w 2161099"/>
                <a:gd name="connsiteY15" fmla="*/ 1565030 h 1902741"/>
                <a:gd name="connsiteX16" fmla="*/ 1328001 w 2161099"/>
                <a:gd name="connsiteY16" fmla="*/ 1811215 h 1902741"/>
                <a:gd name="connsiteX17" fmla="*/ 352055 w 2161099"/>
                <a:gd name="connsiteY17" fmla="*/ 1406769 h 1902741"/>
                <a:gd name="connsiteX18" fmla="*/ 255340 w 2161099"/>
                <a:gd name="connsiteY18" fmla="*/ 1591407 h 1902741"/>
                <a:gd name="connsiteX19" fmla="*/ 598240 w 2161099"/>
                <a:gd name="connsiteY19" fmla="*/ 1652953 h 1902741"/>
                <a:gd name="connsiteX20" fmla="*/ 870801 w 2161099"/>
                <a:gd name="connsiteY20" fmla="*/ 1767253 h 1902741"/>
                <a:gd name="connsiteX21" fmla="*/ 1389547 w 2161099"/>
                <a:gd name="connsiteY21" fmla="*/ 1872761 h 1902741"/>
                <a:gd name="connsiteX22" fmla="*/ 1662109 w 2161099"/>
                <a:gd name="connsiteY22" fmla="*/ 1890346 h 1902741"/>
                <a:gd name="connsiteX23" fmla="*/ 1996217 w 2161099"/>
                <a:gd name="connsiteY23" fmla="*/ 1705707 h 1902741"/>
                <a:gd name="connsiteX24" fmla="*/ 2154478 w 2161099"/>
                <a:gd name="connsiteY24" fmla="*/ 1362807 h 1902741"/>
                <a:gd name="connsiteX25" fmla="*/ 2057763 w 2161099"/>
                <a:gd name="connsiteY25" fmla="*/ 896815 h 1902741"/>
                <a:gd name="connsiteX26" fmla="*/ 1424717 w 2161099"/>
                <a:gd name="connsiteY26" fmla="*/ 474784 h 1902741"/>
                <a:gd name="connsiteX27" fmla="*/ 1415924 w 2161099"/>
                <a:gd name="connsiteY27" fmla="*/ 43961 h 1902741"/>
                <a:gd name="connsiteX28" fmla="*/ 1029063 w 2161099"/>
                <a:gd name="connsiteY28" fmla="*/ 378069 h 1902741"/>
                <a:gd name="connsiteX29" fmla="*/ 686163 w 2161099"/>
                <a:gd name="connsiteY29" fmla="*/ 175846 h 1902741"/>
                <a:gd name="connsiteX30" fmla="*/ 519109 w 2161099"/>
                <a:gd name="connsiteY30" fmla="*/ 35169 h 1902741"/>
                <a:gd name="connsiteX31" fmla="*/ 185001 w 2161099"/>
                <a:gd name="connsiteY31" fmla="*/ 79130 h 1902741"/>
                <a:gd name="connsiteX32" fmla="*/ 246547 w 2161099"/>
                <a:gd name="connsiteY32" fmla="*/ 123092 h 190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61099" h="1902741">
                  <a:moveTo>
                    <a:pt x="167417" y="0"/>
                  </a:moveTo>
                  <a:cubicBezTo>
                    <a:pt x="365976" y="158261"/>
                    <a:pt x="564535" y="316522"/>
                    <a:pt x="536693" y="422030"/>
                  </a:cubicBezTo>
                  <a:cubicBezTo>
                    <a:pt x="508851" y="527538"/>
                    <a:pt x="-15756" y="537796"/>
                    <a:pt x="363" y="633046"/>
                  </a:cubicBezTo>
                  <a:cubicBezTo>
                    <a:pt x="16482" y="728296"/>
                    <a:pt x="571863" y="867507"/>
                    <a:pt x="633409" y="993530"/>
                  </a:cubicBezTo>
                  <a:cubicBezTo>
                    <a:pt x="694955" y="1119553"/>
                    <a:pt x="321282" y="1399442"/>
                    <a:pt x="369640" y="1389184"/>
                  </a:cubicBezTo>
                  <a:cubicBezTo>
                    <a:pt x="417998" y="1378926"/>
                    <a:pt x="850286" y="1047749"/>
                    <a:pt x="923555" y="931984"/>
                  </a:cubicBezTo>
                  <a:cubicBezTo>
                    <a:pt x="996824" y="816219"/>
                    <a:pt x="752105" y="720969"/>
                    <a:pt x="809255" y="694592"/>
                  </a:cubicBezTo>
                  <a:cubicBezTo>
                    <a:pt x="866405" y="668215"/>
                    <a:pt x="1201978" y="681404"/>
                    <a:pt x="1266455" y="773723"/>
                  </a:cubicBezTo>
                  <a:cubicBezTo>
                    <a:pt x="1330932" y="866042"/>
                    <a:pt x="1169740" y="1110761"/>
                    <a:pt x="1196117" y="1248507"/>
                  </a:cubicBezTo>
                  <a:cubicBezTo>
                    <a:pt x="1222494" y="1386253"/>
                    <a:pt x="1373429" y="1541585"/>
                    <a:pt x="1424717" y="1600200"/>
                  </a:cubicBezTo>
                  <a:cubicBezTo>
                    <a:pt x="1476005" y="1658815"/>
                    <a:pt x="1506778" y="1642696"/>
                    <a:pt x="1503847" y="1600200"/>
                  </a:cubicBezTo>
                  <a:cubicBezTo>
                    <a:pt x="1500916" y="1557704"/>
                    <a:pt x="1432043" y="1431681"/>
                    <a:pt x="1407132" y="1345223"/>
                  </a:cubicBezTo>
                  <a:cubicBezTo>
                    <a:pt x="1382221" y="1258765"/>
                    <a:pt x="1348517" y="1162049"/>
                    <a:pt x="1354378" y="1081453"/>
                  </a:cubicBezTo>
                  <a:cubicBezTo>
                    <a:pt x="1360239" y="1000857"/>
                    <a:pt x="1341190" y="851388"/>
                    <a:pt x="1442301" y="861646"/>
                  </a:cubicBezTo>
                  <a:cubicBezTo>
                    <a:pt x="1543413" y="871904"/>
                    <a:pt x="1876055" y="1025769"/>
                    <a:pt x="1961047" y="1143000"/>
                  </a:cubicBezTo>
                  <a:cubicBezTo>
                    <a:pt x="2046039" y="1260231"/>
                    <a:pt x="2057763" y="1453661"/>
                    <a:pt x="1952255" y="1565030"/>
                  </a:cubicBezTo>
                  <a:cubicBezTo>
                    <a:pt x="1846747" y="1676399"/>
                    <a:pt x="1594701" y="1837592"/>
                    <a:pt x="1328001" y="1811215"/>
                  </a:cubicBezTo>
                  <a:cubicBezTo>
                    <a:pt x="1061301" y="1784838"/>
                    <a:pt x="530832" y="1443404"/>
                    <a:pt x="352055" y="1406769"/>
                  </a:cubicBezTo>
                  <a:cubicBezTo>
                    <a:pt x="173278" y="1370134"/>
                    <a:pt x="214309" y="1550376"/>
                    <a:pt x="255340" y="1591407"/>
                  </a:cubicBezTo>
                  <a:cubicBezTo>
                    <a:pt x="296371" y="1632438"/>
                    <a:pt x="495663" y="1623645"/>
                    <a:pt x="598240" y="1652953"/>
                  </a:cubicBezTo>
                  <a:cubicBezTo>
                    <a:pt x="700817" y="1682261"/>
                    <a:pt x="738917" y="1730618"/>
                    <a:pt x="870801" y="1767253"/>
                  </a:cubicBezTo>
                  <a:cubicBezTo>
                    <a:pt x="1002685" y="1803888"/>
                    <a:pt x="1257662" y="1852246"/>
                    <a:pt x="1389547" y="1872761"/>
                  </a:cubicBezTo>
                  <a:cubicBezTo>
                    <a:pt x="1521432" y="1893276"/>
                    <a:pt x="1560997" y="1918188"/>
                    <a:pt x="1662109" y="1890346"/>
                  </a:cubicBezTo>
                  <a:cubicBezTo>
                    <a:pt x="1763221" y="1862504"/>
                    <a:pt x="1914156" y="1793630"/>
                    <a:pt x="1996217" y="1705707"/>
                  </a:cubicBezTo>
                  <a:cubicBezTo>
                    <a:pt x="2078278" y="1617784"/>
                    <a:pt x="2144220" y="1497622"/>
                    <a:pt x="2154478" y="1362807"/>
                  </a:cubicBezTo>
                  <a:cubicBezTo>
                    <a:pt x="2164736" y="1227992"/>
                    <a:pt x="2179390" y="1044819"/>
                    <a:pt x="2057763" y="896815"/>
                  </a:cubicBezTo>
                  <a:cubicBezTo>
                    <a:pt x="1936136" y="748811"/>
                    <a:pt x="1531690" y="616926"/>
                    <a:pt x="1424717" y="474784"/>
                  </a:cubicBezTo>
                  <a:cubicBezTo>
                    <a:pt x="1317744" y="332642"/>
                    <a:pt x="1481866" y="60080"/>
                    <a:pt x="1415924" y="43961"/>
                  </a:cubicBezTo>
                  <a:cubicBezTo>
                    <a:pt x="1349982" y="27842"/>
                    <a:pt x="1150690" y="356088"/>
                    <a:pt x="1029063" y="378069"/>
                  </a:cubicBezTo>
                  <a:cubicBezTo>
                    <a:pt x="907436" y="400050"/>
                    <a:pt x="771155" y="232996"/>
                    <a:pt x="686163" y="175846"/>
                  </a:cubicBezTo>
                  <a:cubicBezTo>
                    <a:pt x="601171" y="118696"/>
                    <a:pt x="602636" y="51288"/>
                    <a:pt x="519109" y="35169"/>
                  </a:cubicBezTo>
                  <a:cubicBezTo>
                    <a:pt x="435582" y="19050"/>
                    <a:pt x="230428" y="64476"/>
                    <a:pt x="185001" y="79130"/>
                  </a:cubicBezTo>
                  <a:cubicBezTo>
                    <a:pt x="139574" y="93784"/>
                    <a:pt x="193060" y="108438"/>
                    <a:pt x="246547" y="123092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4DB6E77-BC89-6359-A45E-F8AE26925B84}"/>
                </a:ext>
              </a:extLst>
            </p:cNvPr>
            <p:cNvSpPr/>
            <p:nvPr/>
          </p:nvSpPr>
          <p:spPr>
            <a:xfrm>
              <a:off x="8793853" y="2540977"/>
              <a:ext cx="2289441" cy="826610"/>
            </a:xfrm>
            <a:custGeom>
              <a:avLst/>
              <a:gdLst>
                <a:gd name="connsiteX0" fmla="*/ 1607447 w 2289441"/>
                <a:gd name="connsiteY0" fmla="*/ 0 h 826610"/>
                <a:gd name="connsiteX1" fmla="*/ 684255 w 2289441"/>
                <a:gd name="connsiteY1" fmla="*/ 237392 h 826610"/>
                <a:gd name="connsiteX2" fmla="*/ 1123870 w 2289441"/>
                <a:gd name="connsiteY2" fmla="*/ 237392 h 826610"/>
                <a:gd name="connsiteX3" fmla="*/ 7247 w 2289441"/>
                <a:gd name="connsiteY3" fmla="*/ 712177 h 826610"/>
                <a:gd name="connsiteX4" fmla="*/ 1765709 w 2289441"/>
                <a:gd name="connsiteY4" fmla="*/ 386861 h 826610"/>
                <a:gd name="connsiteX5" fmla="*/ 904062 w 2289441"/>
                <a:gd name="connsiteY5" fmla="*/ 826477 h 826610"/>
                <a:gd name="connsiteX6" fmla="*/ 2275662 w 2289441"/>
                <a:gd name="connsiteY6" fmla="*/ 334108 h 826610"/>
                <a:gd name="connsiteX7" fmla="*/ 1625032 w 2289441"/>
                <a:gd name="connsiteY7" fmla="*/ 202223 h 826610"/>
                <a:gd name="connsiteX8" fmla="*/ 1871216 w 2289441"/>
                <a:gd name="connsiteY8" fmla="*/ 87923 h 826610"/>
                <a:gd name="connsiteX9" fmla="*/ 1537109 w 2289441"/>
                <a:gd name="connsiteY9" fmla="*/ 26377 h 826610"/>
                <a:gd name="connsiteX10" fmla="*/ 1554693 w 2289441"/>
                <a:gd name="connsiteY10" fmla="*/ 35169 h 82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9441" h="826610">
                  <a:moveTo>
                    <a:pt x="1607447" y="0"/>
                  </a:moveTo>
                  <a:cubicBezTo>
                    <a:pt x="1186149" y="98913"/>
                    <a:pt x="764851" y="197827"/>
                    <a:pt x="684255" y="237392"/>
                  </a:cubicBezTo>
                  <a:cubicBezTo>
                    <a:pt x="603659" y="276957"/>
                    <a:pt x="1236705" y="158261"/>
                    <a:pt x="1123870" y="237392"/>
                  </a:cubicBezTo>
                  <a:cubicBezTo>
                    <a:pt x="1011035" y="316523"/>
                    <a:pt x="-99726" y="687266"/>
                    <a:pt x="7247" y="712177"/>
                  </a:cubicBezTo>
                  <a:cubicBezTo>
                    <a:pt x="114220" y="737088"/>
                    <a:pt x="1616240" y="367811"/>
                    <a:pt x="1765709" y="386861"/>
                  </a:cubicBezTo>
                  <a:cubicBezTo>
                    <a:pt x="1915178" y="405911"/>
                    <a:pt x="819070" y="835269"/>
                    <a:pt x="904062" y="826477"/>
                  </a:cubicBezTo>
                  <a:cubicBezTo>
                    <a:pt x="989054" y="817685"/>
                    <a:pt x="2155500" y="438150"/>
                    <a:pt x="2275662" y="334108"/>
                  </a:cubicBezTo>
                  <a:cubicBezTo>
                    <a:pt x="2395824" y="230066"/>
                    <a:pt x="1692440" y="243254"/>
                    <a:pt x="1625032" y="202223"/>
                  </a:cubicBezTo>
                  <a:cubicBezTo>
                    <a:pt x="1557624" y="161192"/>
                    <a:pt x="1885870" y="117230"/>
                    <a:pt x="1871216" y="87923"/>
                  </a:cubicBezTo>
                  <a:cubicBezTo>
                    <a:pt x="1856562" y="58616"/>
                    <a:pt x="1589863" y="35169"/>
                    <a:pt x="1537109" y="26377"/>
                  </a:cubicBezTo>
                  <a:cubicBezTo>
                    <a:pt x="1484355" y="17585"/>
                    <a:pt x="1519524" y="26377"/>
                    <a:pt x="1554693" y="35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4C1360D-936D-CA6B-BFFC-0AE0C177929D}"/>
                </a:ext>
              </a:extLst>
            </p:cNvPr>
            <p:cNvSpPr/>
            <p:nvPr/>
          </p:nvSpPr>
          <p:spPr>
            <a:xfrm>
              <a:off x="8687071" y="3490414"/>
              <a:ext cx="1510364" cy="545322"/>
            </a:xfrm>
            <a:custGeom>
              <a:avLst/>
              <a:gdLst>
                <a:gd name="connsiteX0" fmla="*/ 1607447 w 2289441"/>
                <a:gd name="connsiteY0" fmla="*/ 0 h 826610"/>
                <a:gd name="connsiteX1" fmla="*/ 684255 w 2289441"/>
                <a:gd name="connsiteY1" fmla="*/ 237392 h 826610"/>
                <a:gd name="connsiteX2" fmla="*/ 1123870 w 2289441"/>
                <a:gd name="connsiteY2" fmla="*/ 237392 h 826610"/>
                <a:gd name="connsiteX3" fmla="*/ 7247 w 2289441"/>
                <a:gd name="connsiteY3" fmla="*/ 712177 h 826610"/>
                <a:gd name="connsiteX4" fmla="*/ 1765709 w 2289441"/>
                <a:gd name="connsiteY4" fmla="*/ 386861 h 826610"/>
                <a:gd name="connsiteX5" fmla="*/ 904062 w 2289441"/>
                <a:gd name="connsiteY5" fmla="*/ 826477 h 826610"/>
                <a:gd name="connsiteX6" fmla="*/ 2275662 w 2289441"/>
                <a:gd name="connsiteY6" fmla="*/ 334108 h 826610"/>
                <a:gd name="connsiteX7" fmla="*/ 1625032 w 2289441"/>
                <a:gd name="connsiteY7" fmla="*/ 202223 h 826610"/>
                <a:gd name="connsiteX8" fmla="*/ 1871216 w 2289441"/>
                <a:gd name="connsiteY8" fmla="*/ 87923 h 826610"/>
                <a:gd name="connsiteX9" fmla="*/ 1537109 w 2289441"/>
                <a:gd name="connsiteY9" fmla="*/ 26377 h 826610"/>
                <a:gd name="connsiteX10" fmla="*/ 1554693 w 2289441"/>
                <a:gd name="connsiteY10" fmla="*/ 35169 h 82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9441" h="826610">
                  <a:moveTo>
                    <a:pt x="1607447" y="0"/>
                  </a:moveTo>
                  <a:cubicBezTo>
                    <a:pt x="1186149" y="98913"/>
                    <a:pt x="764851" y="197827"/>
                    <a:pt x="684255" y="237392"/>
                  </a:cubicBezTo>
                  <a:cubicBezTo>
                    <a:pt x="603659" y="276957"/>
                    <a:pt x="1236705" y="158261"/>
                    <a:pt x="1123870" y="237392"/>
                  </a:cubicBezTo>
                  <a:cubicBezTo>
                    <a:pt x="1011035" y="316523"/>
                    <a:pt x="-99726" y="687266"/>
                    <a:pt x="7247" y="712177"/>
                  </a:cubicBezTo>
                  <a:cubicBezTo>
                    <a:pt x="114220" y="737088"/>
                    <a:pt x="1616240" y="367811"/>
                    <a:pt x="1765709" y="386861"/>
                  </a:cubicBezTo>
                  <a:cubicBezTo>
                    <a:pt x="1915178" y="405911"/>
                    <a:pt x="819070" y="835269"/>
                    <a:pt x="904062" y="826477"/>
                  </a:cubicBezTo>
                  <a:cubicBezTo>
                    <a:pt x="989054" y="817685"/>
                    <a:pt x="2155500" y="438150"/>
                    <a:pt x="2275662" y="334108"/>
                  </a:cubicBezTo>
                  <a:cubicBezTo>
                    <a:pt x="2395824" y="230066"/>
                    <a:pt x="1692440" y="243254"/>
                    <a:pt x="1625032" y="202223"/>
                  </a:cubicBezTo>
                  <a:cubicBezTo>
                    <a:pt x="1557624" y="161192"/>
                    <a:pt x="1885870" y="117230"/>
                    <a:pt x="1871216" y="87923"/>
                  </a:cubicBezTo>
                  <a:cubicBezTo>
                    <a:pt x="1856562" y="58616"/>
                    <a:pt x="1589863" y="35169"/>
                    <a:pt x="1537109" y="26377"/>
                  </a:cubicBezTo>
                  <a:cubicBezTo>
                    <a:pt x="1484355" y="17585"/>
                    <a:pt x="1519524" y="26377"/>
                    <a:pt x="1554693" y="35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A147B95-D177-89C6-9E4A-E3F13B4AE5A8}"/>
                </a:ext>
              </a:extLst>
            </p:cNvPr>
            <p:cNvSpPr/>
            <p:nvPr/>
          </p:nvSpPr>
          <p:spPr>
            <a:xfrm rot="10800000">
              <a:off x="8981392" y="3837842"/>
              <a:ext cx="2289441" cy="826610"/>
            </a:xfrm>
            <a:custGeom>
              <a:avLst/>
              <a:gdLst>
                <a:gd name="connsiteX0" fmla="*/ 1607447 w 2289441"/>
                <a:gd name="connsiteY0" fmla="*/ 0 h 826610"/>
                <a:gd name="connsiteX1" fmla="*/ 684255 w 2289441"/>
                <a:gd name="connsiteY1" fmla="*/ 237392 h 826610"/>
                <a:gd name="connsiteX2" fmla="*/ 1123870 w 2289441"/>
                <a:gd name="connsiteY2" fmla="*/ 237392 h 826610"/>
                <a:gd name="connsiteX3" fmla="*/ 7247 w 2289441"/>
                <a:gd name="connsiteY3" fmla="*/ 712177 h 826610"/>
                <a:gd name="connsiteX4" fmla="*/ 1765709 w 2289441"/>
                <a:gd name="connsiteY4" fmla="*/ 386861 h 826610"/>
                <a:gd name="connsiteX5" fmla="*/ 904062 w 2289441"/>
                <a:gd name="connsiteY5" fmla="*/ 826477 h 826610"/>
                <a:gd name="connsiteX6" fmla="*/ 2275662 w 2289441"/>
                <a:gd name="connsiteY6" fmla="*/ 334108 h 826610"/>
                <a:gd name="connsiteX7" fmla="*/ 1625032 w 2289441"/>
                <a:gd name="connsiteY7" fmla="*/ 202223 h 826610"/>
                <a:gd name="connsiteX8" fmla="*/ 1871216 w 2289441"/>
                <a:gd name="connsiteY8" fmla="*/ 87923 h 826610"/>
                <a:gd name="connsiteX9" fmla="*/ 1537109 w 2289441"/>
                <a:gd name="connsiteY9" fmla="*/ 26377 h 826610"/>
                <a:gd name="connsiteX10" fmla="*/ 1554693 w 2289441"/>
                <a:gd name="connsiteY10" fmla="*/ 35169 h 82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9441" h="826610">
                  <a:moveTo>
                    <a:pt x="1607447" y="0"/>
                  </a:moveTo>
                  <a:cubicBezTo>
                    <a:pt x="1186149" y="98913"/>
                    <a:pt x="764851" y="197827"/>
                    <a:pt x="684255" y="237392"/>
                  </a:cubicBezTo>
                  <a:cubicBezTo>
                    <a:pt x="603659" y="276957"/>
                    <a:pt x="1236705" y="158261"/>
                    <a:pt x="1123870" y="237392"/>
                  </a:cubicBezTo>
                  <a:cubicBezTo>
                    <a:pt x="1011035" y="316523"/>
                    <a:pt x="-99726" y="687266"/>
                    <a:pt x="7247" y="712177"/>
                  </a:cubicBezTo>
                  <a:cubicBezTo>
                    <a:pt x="114220" y="737088"/>
                    <a:pt x="1616240" y="367811"/>
                    <a:pt x="1765709" y="386861"/>
                  </a:cubicBezTo>
                  <a:cubicBezTo>
                    <a:pt x="1915178" y="405911"/>
                    <a:pt x="819070" y="835269"/>
                    <a:pt x="904062" y="826477"/>
                  </a:cubicBezTo>
                  <a:cubicBezTo>
                    <a:pt x="989054" y="817685"/>
                    <a:pt x="2155500" y="438150"/>
                    <a:pt x="2275662" y="334108"/>
                  </a:cubicBezTo>
                  <a:cubicBezTo>
                    <a:pt x="2395824" y="230066"/>
                    <a:pt x="1692440" y="243254"/>
                    <a:pt x="1625032" y="202223"/>
                  </a:cubicBezTo>
                  <a:cubicBezTo>
                    <a:pt x="1557624" y="161192"/>
                    <a:pt x="1885870" y="117230"/>
                    <a:pt x="1871216" y="87923"/>
                  </a:cubicBezTo>
                  <a:cubicBezTo>
                    <a:pt x="1856562" y="58616"/>
                    <a:pt x="1589863" y="35169"/>
                    <a:pt x="1537109" y="26377"/>
                  </a:cubicBezTo>
                  <a:cubicBezTo>
                    <a:pt x="1484355" y="17585"/>
                    <a:pt x="1519524" y="26377"/>
                    <a:pt x="1554693" y="35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E0A24FE-71E9-020A-4CF5-DBC6F1D1438A}"/>
                </a:ext>
              </a:extLst>
            </p:cNvPr>
            <p:cNvSpPr/>
            <p:nvPr/>
          </p:nvSpPr>
          <p:spPr>
            <a:xfrm>
              <a:off x="9882237" y="3415992"/>
              <a:ext cx="1510364" cy="545322"/>
            </a:xfrm>
            <a:custGeom>
              <a:avLst/>
              <a:gdLst>
                <a:gd name="connsiteX0" fmla="*/ 1607447 w 2289441"/>
                <a:gd name="connsiteY0" fmla="*/ 0 h 826610"/>
                <a:gd name="connsiteX1" fmla="*/ 684255 w 2289441"/>
                <a:gd name="connsiteY1" fmla="*/ 237392 h 826610"/>
                <a:gd name="connsiteX2" fmla="*/ 1123870 w 2289441"/>
                <a:gd name="connsiteY2" fmla="*/ 237392 h 826610"/>
                <a:gd name="connsiteX3" fmla="*/ 7247 w 2289441"/>
                <a:gd name="connsiteY3" fmla="*/ 712177 h 826610"/>
                <a:gd name="connsiteX4" fmla="*/ 1765709 w 2289441"/>
                <a:gd name="connsiteY4" fmla="*/ 386861 h 826610"/>
                <a:gd name="connsiteX5" fmla="*/ 904062 w 2289441"/>
                <a:gd name="connsiteY5" fmla="*/ 826477 h 826610"/>
                <a:gd name="connsiteX6" fmla="*/ 2275662 w 2289441"/>
                <a:gd name="connsiteY6" fmla="*/ 334108 h 826610"/>
                <a:gd name="connsiteX7" fmla="*/ 1625032 w 2289441"/>
                <a:gd name="connsiteY7" fmla="*/ 202223 h 826610"/>
                <a:gd name="connsiteX8" fmla="*/ 1871216 w 2289441"/>
                <a:gd name="connsiteY8" fmla="*/ 87923 h 826610"/>
                <a:gd name="connsiteX9" fmla="*/ 1537109 w 2289441"/>
                <a:gd name="connsiteY9" fmla="*/ 26377 h 826610"/>
                <a:gd name="connsiteX10" fmla="*/ 1554693 w 2289441"/>
                <a:gd name="connsiteY10" fmla="*/ 35169 h 82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9441" h="826610">
                  <a:moveTo>
                    <a:pt x="1607447" y="0"/>
                  </a:moveTo>
                  <a:cubicBezTo>
                    <a:pt x="1186149" y="98913"/>
                    <a:pt x="764851" y="197827"/>
                    <a:pt x="684255" y="237392"/>
                  </a:cubicBezTo>
                  <a:cubicBezTo>
                    <a:pt x="603659" y="276957"/>
                    <a:pt x="1236705" y="158261"/>
                    <a:pt x="1123870" y="237392"/>
                  </a:cubicBezTo>
                  <a:cubicBezTo>
                    <a:pt x="1011035" y="316523"/>
                    <a:pt x="-99726" y="687266"/>
                    <a:pt x="7247" y="712177"/>
                  </a:cubicBezTo>
                  <a:cubicBezTo>
                    <a:pt x="114220" y="737088"/>
                    <a:pt x="1616240" y="367811"/>
                    <a:pt x="1765709" y="386861"/>
                  </a:cubicBezTo>
                  <a:cubicBezTo>
                    <a:pt x="1915178" y="405911"/>
                    <a:pt x="819070" y="835269"/>
                    <a:pt x="904062" y="826477"/>
                  </a:cubicBezTo>
                  <a:cubicBezTo>
                    <a:pt x="989054" y="817685"/>
                    <a:pt x="2155500" y="438150"/>
                    <a:pt x="2275662" y="334108"/>
                  </a:cubicBezTo>
                  <a:cubicBezTo>
                    <a:pt x="2395824" y="230066"/>
                    <a:pt x="1692440" y="243254"/>
                    <a:pt x="1625032" y="202223"/>
                  </a:cubicBezTo>
                  <a:cubicBezTo>
                    <a:pt x="1557624" y="161192"/>
                    <a:pt x="1885870" y="117230"/>
                    <a:pt x="1871216" y="87923"/>
                  </a:cubicBezTo>
                  <a:cubicBezTo>
                    <a:pt x="1856562" y="58616"/>
                    <a:pt x="1589863" y="35169"/>
                    <a:pt x="1537109" y="26377"/>
                  </a:cubicBezTo>
                  <a:cubicBezTo>
                    <a:pt x="1484355" y="17585"/>
                    <a:pt x="1519524" y="26377"/>
                    <a:pt x="1554693" y="35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5452E81-AE90-7949-3843-C7B6C7764185}"/>
              </a:ext>
            </a:extLst>
          </p:cNvPr>
          <p:cNvGrpSpPr/>
          <p:nvPr/>
        </p:nvGrpSpPr>
        <p:grpSpPr>
          <a:xfrm>
            <a:off x="4684400" y="2624684"/>
            <a:ext cx="1571328" cy="1582616"/>
            <a:chOff x="1629875" y="3800374"/>
            <a:chExt cx="1571328" cy="158261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17A02E0-579D-B4B2-67F6-33B0147700B7}"/>
                </a:ext>
              </a:extLst>
            </p:cNvPr>
            <p:cNvGrpSpPr/>
            <p:nvPr/>
          </p:nvGrpSpPr>
          <p:grpSpPr>
            <a:xfrm>
              <a:off x="1629875" y="3800374"/>
              <a:ext cx="1571328" cy="1582616"/>
              <a:chOff x="5046785" y="1090246"/>
              <a:chExt cx="2039816" cy="205447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8E2D7FFA-503D-6D79-6FD3-5FA44020E5C9}"/>
                  </a:ext>
                </a:extLst>
              </p:cNvPr>
              <p:cNvSpPr/>
              <p:nvPr/>
            </p:nvSpPr>
            <p:spPr>
              <a:xfrm>
                <a:off x="5046785" y="1090246"/>
                <a:ext cx="2039816" cy="203981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BD26441-CE90-AD4D-A4F7-97B1219B5A9F}"/>
                  </a:ext>
                </a:extLst>
              </p:cNvPr>
              <p:cNvCxnSpPr>
                <a:stCxn id="8" idx="2"/>
                <a:endCxn id="8" idx="6"/>
              </p:cNvCxnSpPr>
              <p:nvPr/>
            </p:nvCxnSpPr>
            <p:spPr>
              <a:xfrm>
                <a:off x="5046785" y="2110154"/>
                <a:ext cx="203981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Arc 10">
                <a:extLst>
                  <a:ext uri="{FF2B5EF4-FFF2-40B4-BE49-F238E27FC236}">
                    <a16:creationId xmlns:a16="http://schemas.microsoft.com/office/drawing/2014/main" id="{1EE587A3-077E-1E0F-478D-E69B02A346DF}"/>
                  </a:ext>
                </a:extLst>
              </p:cNvPr>
              <p:cNvSpPr/>
              <p:nvPr/>
            </p:nvSpPr>
            <p:spPr>
              <a:xfrm>
                <a:off x="5205046" y="1090246"/>
                <a:ext cx="1723292" cy="2039816"/>
              </a:xfrm>
              <a:prstGeom prst="arc">
                <a:avLst>
                  <a:gd name="adj1" fmla="val 16200000"/>
                  <a:gd name="adj2" fmla="val 539999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Arc 11">
                <a:extLst>
                  <a:ext uri="{FF2B5EF4-FFF2-40B4-BE49-F238E27FC236}">
                    <a16:creationId xmlns:a16="http://schemas.microsoft.com/office/drawing/2014/main" id="{4F625758-4FCB-5F96-D553-1E50F2DCB6D0}"/>
                  </a:ext>
                </a:extLst>
              </p:cNvPr>
              <p:cNvSpPr/>
              <p:nvPr/>
            </p:nvSpPr>
            <p:spPr>
              <a:xfrm>
                <a:off x="5515706" y="1093178"/>
                <a:ext cx="1052148" cy="2039816"/>
              </a:xfrm>
              <a:prstGeom prst="arc">
                <a:avLst>
                  <a:gd name="adj1" fmla="val 16200000"/>
                  <a:gd name="adj2" fmla="val 539999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2A068F8-EF83-EE6B-6F38-C6DDEF94CBB3}"/>
                  </a:ext>
                </a:extLst>
              </p:cNvPr>
              <p:cNvCxnSpPr/>
              <p:nvPr/>
            </p:nvCxnSpPr>
            <p:spPr>
              <a:xfrm flipV="1">
                <a:off x="6096000" y="1090246"/>
                <a:ext cx="0" cy="20398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1375402-8383-1735-FB42-1650F9CBFEE3}"/>
                  </a:ext>
                </a:extLst>
              </p:cNvPr>
              <p:cNvGrpSpPr/>
              <p:nvPr/>
            </p:nvGrpSpPr>
            <p:grpSpPr>
              <a:xfrm flipH="1">
                <a:off x="5251941" y="1101968"/>
                <a:ext cx="1723292" cy="2042748"/>
                <a:chOff x="5357446" y="1242646"/>
                <a:chExt cx="1723292" cy="2042748"/>
              </a:xfrm>
            </p:grpSpPr>
            <p:sp>
              <p:nvSpPr>
                <p:cNvPr id="15" name="Arc 14">
                  <a:extLst>
                    <a:ext uri="{FF2B5EF4-FFF2-40B4-BE49-F238E27FC236}">
                      <a16:creationId xmlns:a16="http://schemas.microsoft.com/office/drawing/2014/main" id="{C9A17EDD-EFCD-7028-1BB0-4483C53799CA}"/>
                    </a:ext>
                  </a:extLst>
                </p:cNvPr>
                <p:cNvSpPr/>
                <p:nvPr/>
              </p:nvSpPr>
              <p:spPr>
                <a:xfrm>
                  <a:off x="5357446" y="1242646"/>
                  <a:ext cx="1723292" cy="2039816"/>
                </a:xfrm>
                <a:prstGeom prst="arc">
                  <a:avLst>
                    <a:gd name="adj1" fmla="val 16200000"/>
                    <a:gd name="adj2" fmla="val 5399997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Arc 15">
                  <a:extLst>
                    <a:ext uri="{FF2B5EF4-FFF2-40B4-BE49-F238E27FC236}">
                      <a16:creationId xmlns:a16="http://schemas.microsoft.com/office/drawing/2014/main" id="{A62F4D21-71F3-0413-9CC7-CB80D54F5609}"/>
                    </a:ext>
                  </a:extLst>
                </p:cNvPr>
                <p:cNvSpPr/>
                <p:nvPr/>
              </p:nvSpPr>
              <p:spPr>
                <a:xfrm>
                  <a:off x="5668106" y="1245578"/>
                  <a:ext cx="1052148" cy="2039816"/>
                </a:xfrm>
                <a:prstGeom prst="arc">
                  <a:avLst>
                    <a:gd name="adj1" fmla="val 16200000"/>
                    <a:gd name="adj2" fmla="val 5399997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7A9F5D8-10F9-0554-F7C1-C348BA51B640}"/>
                </a:ext>
              </a:extLst>
            </p:cNvPr>
            <p:cNvSpPr/>
            <p:nvPr/>
          </p:nvSpPr>
          <p:spPr>
            <a:xfrm>
              <a:off x="2604281" y="4035736"/>
              <a:ext cx="279436" cy="470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6ABFD2B-3F74-2DFF-10C1-7D96B741782F}"/>
              </a:ext>
            </a:extLst>
          </p:cNvPr>
          <p:cNvGrpSpPr/>
          <p:nvPr/>
        </p:nvGrpSpPr>
        <p:grpSpPr>
          <a:xfrm>
            <a:off x="5658806" y="2820941"/>
            <a:ext cx="3987612" cy="826611"/>
            <a:chOff x="5658806" y="2820941"/>
            <a:chExt cx="3987612" cy="826611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9609721-A5C6-B1A2-24D9-745BCDC43F28}"/>
                </a:ext>
              </a:extLst>
            </p:cNvPr>
            <p:cNvCxnSpPr/>
            <p:nvPr/>
          </p:nvCxnSpPr>
          <p:spPr>
            <a:xfrm>
              <a:off x="6631912" y="3195376"/>
              <a:ext cx="3014506" cy="452176"/>
            </a:xfrm>
            <a:prstGeom prst="line">
              <a:avLst/>
            </a:prstGeom>
            <a:ln w="571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1102BC0-BD71-F7C7-64CA-8115FD58F228}"/>
                </a:ext>
              </a:extLst>
            </p:cNvPr>
            <p:cNvCxnSpPr/>
            <p:nvPr/>
          </p:nvCxnSpPr>
          <p:spPr>
            <a:xfrm>
              <a:off x="5844898" y="2820941"/>
              <a:ext cx="781010" cy="374436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3D0DC21-362A-A70F-3FE6-3FF5A602278D}"/>
                </a:ext>
              </a:extLst>
            </p:cNvPr>
            <p:cNvCxnSpPr>
              <a:cxnSpLocks/>
              <a:stCxn id="29" idx="1"/>
            </p:cNvCxnSpPr>
            <p:nvPr/>
          </p:nvCxnSpPr>
          <p:spPr>
            <a:xfrm>
              <a:off x="5699728" y="2929008"/>
              <a:ext cx="972550" cy="266368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96E23CB-7BA3-0B08-FFB3-B152B409FF3B}"/>
                </a:ext>
              </a:extLst>
            </p:cNvPr>
            <p:cNvCxnSpPr>
              <a:cxnSpLocks/>
              <a:stCxn id="29" idx="4"/>
            </p:cNvCxnSpPr>
            <p:nvPr/>
          </p:nvCxnSpPr>
          <p:spPr>
            <a:xfrm flipV="1">
              <a:off x="5798524" y="3195376"/>
              <a:ext cx="873754" cy="135570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A136681-C859-6EE2-5143-7D400A2B5488}"/>
                </a:ext>
              </a:extLst>
            </p:cNvPr>
            <p:cNvCxnSpPr>
              <a:cxnSpLocks/>
              <a:stCxn id="29" idx="2"/>
            </p:cNvCxnSpPr>
            <p:nvPr/>
          </p:nvCxnSpPr>
          <p:spPr>
            <a:xfrm>
              <a:off x="5658806" y="3095496"/>
              <a:ext cx="958149" cy="99880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E71A87-9631-FB5E-E8C6-F85ED1A5925D}"/>
                </a:ext>
              </a:extLst>
            </p:cNvPr>
            <p:cNvCxnSpPr>
              <a:cxnSpLocks/>
              <a:stCxn id="29" idx="3"/>
            </p:cNvCxnSpPr>
            <p:nvPr/>
          </p:nvCxnSpPr>
          <p:spPr>
            <a:xfrm flipV="1">
              <a:off x="5699728" y="3195376"/>
              <a:ext cx="926180" cy="66608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AB1CC95-4096-0F50-753E-8BF275148132}"/>
              </a:ext>
            </a:extLst>
          </p:cNvPr>
          <p:cNvSpPr txBox="1"/>
          <p:nvPr/>
        </p:nvSpPr>
        <p:spPr>
          <a:xfrm>
            <a:off x="1892483" y="991077"/>
            <a:ext cx="869767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Attack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549EAAE-84F1-F714-14CF-02137DC347CE}"/>
              </a:ext>
            </a:extLst>
          </p:cNvPr>
          <p:cNvGrpSpPr/>
          <p:nvPr/>
        </p:nvGrpSpPr>
        <p:grpSpPr>
          <a:xfrm>
            <a:off x="-1683650" y="6959207"/>
            <a:ext cx="4715568" cy="1607355"/>
            <a:chOff x="-1683650" y="6959207"/>
            <a:chExt cx="4715568" cy="1607355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A9ECADF-864B-EAAC-6006-66DE32E99666}"/>
                </a:ext>
              </a:extLst>
            </p:cNvPr>
            <p:cNvGrpSpPr/>
            <p:nvPr/>
          </p:nvGrpSpPr>
          <p:grpSpPr>
            <a:xfrm>
              <a:off x="-400498" y="7816334"/>
              <a:ext cx="1565031" cy="750228"/>
              <a:chOff x="2497015" y="4202723"/>
              <a:chExt cx="2370626" cy="1136406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EABE4EF-8B65-3F45-B481-5AD64D9626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4284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2215F0AB-7420-6C0C-C06B-37DAEB0190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0192" y="4863287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7A1D4296-B7D6-39AD-3C8B-A79AAD32C359}"/>
                  </a:ext>
                </a:extLst>
              </p:cNvPr>
              <p:cNvSpPr/>
              <p:nvPr/>
            </p:nvSpPr>
            <p:spPr>
              <a:xfrm>
                <a:off x="2497015" y="4202723"/>
                <a:ext cx="2039816" cy="1134208"/>
              </a:xfrm>
              <a:custGeom>
                <a:avLst/>
                <a:gdLst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19" fmla="*/ 105508 w 2039816"/>
                  <a:gd name="connsiteY19" fmla="*/ 509954 h 1134208"/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31885 w 2039816"/>
                  <a:gd name="connsiteY17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75846 w 2039816"/>
                  <a:gd name="connsiteY17" fmla="*/ 483577 h 113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39816" h="1134208">
                    <a:moveTo>
                      <a:pt x="0" y="580292"/>
                    </a:moveTo>
                    <a:lnTo>
                      <a:pt x="694593" y="800100"/>
                    </a:lnTo>
                    <a:lnTo>
                      <a:pt x="254977" y="677008"/>
                    </a:lnTo>
                    <a:lnTo>
                      <a:pt x="79131" y="844062"/>
                    </a:lnTo>
                    <a:lnTo>
                      <a:pt x="879231" y="870439"/>
                    </a:lnTo>
                    <a:lnTo>
                      <a:pt x="1608993" y="1134208"/>
                    </a:lnTo>
                    <a:lnTo>
                      <a:pt x="1828800" y="949569"/>
                    </a:lnTo>
                    <a:lnTo>
                      <a:pt x="1336431" y="764931"/>
                    </a:lnTo>
                    <a:lnTo>
                      <a:pt x="1749670" y="826477"/>
                    </a:lnTo>
                    <a:lnTo>
                      <a:pt x="2039816" y="624254"/>
                    </a:lnTo>
                    <a:lnTo>
                      <a:pt x="1397977" y="580292"/>
                    </a:lnTo>
                    <a:lnTo>
                      <a:pt x="1749670" y="228600"/>
                    </a:lnTo>
                    <a:lnTo>
                      <a:pt x="1828800" y="52754"/>
                    </a:lnTo>
                    <a:lnTo>
                      <a:pt x="1652954" y="0"/>
                    </a:lnTo>
                    <a:lnTo>
                      <a:pt x="1283677" y="131885"/>
                    </a:lnTo>
                    <a:lnTo>
                      <a:pt x="826477" y="527539"/>
                    </a:lnTo>
                    <a:lnTo>
                      <a:pt x="316523" y="360485"/>
                    </a:lnTo>
                    <a:lnTo>
                      <a:pt x="175846" y="483577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83492A93-07CE-2D86-D7F6-D442E9890AE0}"/>
                  </a:ext>
                </a:extLst>
              </p:cNvPr>
              <p:cNvSpPr/>
              <p:nvPr/>
            </p:nvSpPr>
            <p:spPr>
              <a:xfrm>
                <a:off x="3429000" y="4404946"/>
                <a:ext cx="703385" cy="677008"/>
              </a:xfrm>
              <a:custGeom>
                <a:avLst/>
                <a:gdLst>
                  <a:gd name="connsiteX0" fmla="*/ 685800 w 703385"/>
                  <a:gd name="connsiteY0" fmla="*/ 0 h 677008"/>
                  <a:gd name="connsiteX1" fmla="*/ 0 w 703385"/>
                  <a:gd name="connsiteY1" fmla="*/ 633046 h 677008"/>
                  <a:gd name="connsiteX2" fmla="*/ 149469 w 703385"/>
                  <a:gd name="connsiteY2" fmla="*/ 677008 h 677008"/>
                  <a:gd name="connsiteX3" fmla="*/ 703385 w 703385"/>
                  <a:gd name="connsiteY3" fmla="*/ 96716 h 677008"/>
                  <a:gd name="connsiteX4" fmla="*/ 685800 w 703385"/>
                  <a:gd name="connsiteY4" fmla="*/ 0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385" h="677008">
                    <a:moveTo>
                      <a:pt x="685800" y="0"/>
                    </a:moveTo>
                    <a:lnTo>
                      <a:pt x="0" y="633046"/>
                    </a:lnTo>
                    <a:lnTo>
                      <a:pt x="149469" y="677008"/>
                    </a:lnTo>
                    <a:lnTo>
                      <a:pt x="703385" y="96716"/>
                    </a:lnTo>
                    <a:lnTo>
                      <a:pt x="685800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F2D3333-D7D3-7C35-856D-7164916A14D8}"/>
                  </a:ext>
                </a:extLst>
              </p:cNvPr>
              <p:cNvSpPr/>
              <p:nvPr/>
            </p:nvSpPr>
            <p:spPr>
              <a:xfrm>
                <a:off x="3123394" y="4736856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FE41444-6EA3-7A1D-FCD8-410601883532}"/>
                  </a:ext>
                </a:extLst>
              </p:cNvPr>
              <p:cNvSpPr/>
              <p:nvPr/>
            </p:nvSpPr>
            <p:spPr>
              <a:xfrm>
                <a:off x="3400352" y="4748579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99D764B8-532C-1BC7-6487-C909BC488D4D}"/>
                  </a:ext>
                </a:extLst>
              </p:cNvPr>
              <p:cNvSpPr/>
              <p:nvPr/>
            </p:nvSpPr>
            <p:spPr>
              <a:xfrm>
                <a:off x="3371850" y="497205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AEA10A7-7AD6-C5E3-D71C-50F7AADB3D71}"/>
                  </a:ext>
                </a:extLst>
              </p:cNvPr>
              <p:cNvSpPr/>
              <p:nvPr/>
            </p:nvSpPr>
            <p:spPr>
              <a:xfrm>
                <a:off x="3123394" y="496106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BFBD28BD-CD7E-F31B-4CFA-2BC3DE97ED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975" y="4307173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068EF85-0CF4-CA51-13C0-60972B41F7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779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70196C9-1DD0-52DE-32E8-3233F8946270}"/>
                </a:ext>
              </a:extLst>
            </p:cNvPr>
            <p:cNvGrpSpPr/>
            <p:nvPr/>
          </p:nvGrpSpPr>
          <p:grpSpPr>
            <a:xfrm>
              <a:off x="-1683650" y="7045756"/>
              <a:ext cx="1565031" cy="750228"/>
              <a:chOff x="2497015" y="4202723"/>
              <a:chExt cx="2370626" cy="1136406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C33192D-E528-1764-AB7B-182D5DAD7E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4284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868B617-9478-7534-F4EF-8F475212A0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0192" y="4863287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79C7CEF0-1D11-755C-F63A-3A3DD8B06B81}"/>
                  </a:ext>
                </a:extLst>
              </p:cNvPr>
              <p:cNvSpPr/>
              <p:nvPr/>
            </p:nvSpPr>
            <p:spPr>
              <a:xfrm>
                <a:off x="2497015" y="4202723"/>
                <a:ext cx="2039816" cy="1134208"/>
              </a:xfrm>
              <a:custGeom>
                <a:avLst/>
                <a:gdLst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19" fmla="*/ 105508 w 2039816"/>
                  <a:gd name="connsiteY19" fmla="*/ 509954 h 1134208"/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31885 w 2039816"/>
                  <a:gd name="connsiteY17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75846 w 2039816"/>
                  <a:gd name="connsiteY17" fmla="*/ 483577 h 113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39816" h="1134208">
                    <a:moveTo>
                      <a:pt x="0" y="580292"/>
                    </a:moveTo>
                    <a:lnTo>
                      <a:pt x="694593" y="800100"/>
                    </a:lnTo>
                    <a:lnTo>
                      <a:pt x="254977" y="677008"/>
                    </a:lnTo>
                    <a:lnTo>
                      <a:pt x="79131" y="844062"/>
                    </a:lnTo>
                    <a:lnTo>
                      <a:pt x="879231" y="870439"/>
                    </a:lnTo>
                    <a:lnTo>
                      <a:pt x="1608993" y="1134208"/>
                    </a:lnTo>
                    <a:lnTo>
                      <a:pt x="1828800" y="949569"/>
                    </a:lnTo>
                    <a:lnTo>
                      <a:pt x="1336431" y="764931"/>
                    </a:lnTo>
                    <a:lnTo>
                      <a:pt x="1749670" y="826477"/>
                    </a:lnTo>
                    <a:lnTo>
                      <a:pt x="2039816" y="624254"/>
                    </a:lnTo>
                    <a:lnTo>
                      <a:pt x="1397977" y="580292"/>
                    </a:lnTo>
                    <a:lnTo>
                      <a:pt x="1749670" y="228600"/>
                    </a:lnTo>
                    <a:lnTo>
                      <a:pt x="1828800" y="52754"/>
                    </a:lnTo>
                    <a:lnTo>
                      <a:pt x="1652954" y="0"/>
                    </a:lnTo>
                    <a:lnTo>
                      <a:pt x="1283677" y="131885"/>
                    </a:lnTo>
                    <a:lnTo>
                      <a:pt x="826477" y="527539"/>
                    </a:lnTo>
                    <a:lnTo>
                      <a:pt x="316523" y="360485"/>
                    </a:lnTo>
                    <a:lnTo>
                      <a:pt x="175846" y="483577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9961925-A89B-7800-BEA8-8CF3EC7F578A}"/>
                  </a:ext>
                </a:extLst>
              </p:cNvPr>
              <p:cNvSpPr/>
              <p:nvPr/>
            </p:nvSpPr>
            <p:spPr>
              <a:xfrm>
                <a:off x="3429000" y="4404946"/>
                <a:ext cx="703385" cy="677008"/>
              </a:xfrm>
              <a:custGeom>
                <a:avLst/>
                <a:gdLst>
                  <a:gd name="connsiteX0" fmla="*/ 685800 w 703385"/>
                  <a:gd name="connsiteY0" fmla="*/ 0 h 677008"/>
                  <a:gd name="connsiteX1" fmla="*/ 0 w 703385"/>
                  <a:gd name="connsiteY1" fmla="*/ 633046 h 677008"/>
                  <a:gd name="connsiteX2" fmla="*/ 149469 w 703385"/>
                  <a:gd name="connsiteY2" fmla="*/ 677008 h 677008"/>
                  <a:gd name="connsiteX3" fmla="*/ 703385 w 703385"/>
                  <a:gd name="connsiteY3" fmla="*/ 96716 h 677008"/>
                  <a:gd name="connsiteX4" fmla="*/ 685800 w 703385"/>
                  <a:gd name="connsiteY4" fmla="*/ 0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385" h="677008">
                    <a:moveTo>
                      <a:pt x="685800" y="0"/>
                    </a:moveTo>
                    <a:lnTo>
                      <a:pt x="0" y="633046"/>
                    </a:lnTo>
                    <a:lnTo>
                      <a:pt x="149469" y="677008"/>
                    </a:lnTo>
                    <a:lnTo>
                      <a:pt x="703385" y="96716"/>
                    </a:lnTo>
                    <a:lnTo>
                      <a:pt x="685800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17E20024-FC82-4943-AD90-3C8012DB8C81}"/>
                  </a:ext>
                </a:extLst>
              </p:cNvPr>
              <p:cNvSpPr/>
              <p:nvPr/>
            </p:nvSpPr>
            <p:spPr>
              <a:xfrm>
                <a:off x="3123394" y="4736856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2EFB081C-330A-D2F3-0011-C6F7C834D1F4}"/>
                  </a:ext>
                </a:extLst>
              </p:cNvPr>
              <p:cNvSpPr/>
              <p:nvPr/>
            </p:nvSpPr>
            <p:spPr>
              <a:xfrm>
                <a:off x="3400352" y="4748579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4C23205D-D22F-12C9-C858-9651AFF8AC31}"/>
                  </a:ext>
                </a:extLst>
              </p:cNvPr>
              <p:cNvSpPr/>
              <p:nvPr/>
            </p:nvSpPr>
            <p:spPr>
              <a:xfrm>
                <a:off x="3371850" y="497205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518CDFF-4A15-22B1-A066-E3AC24C04057}"/>
                  </a:ext>
                </a:extLst>
              </p:cNvPr>
              <p:cNvSpPr/>
              <p:nvPr/>
            </p:nvSpPr>
            <p:spPr>
              <a:xfrm>
                <a:off x="3123394" y="496106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767074CA-3645-61A5-8D4E-4CB1C27885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975" y="4307173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5181228A-CEB6-B044-D1F6-3D8EA22DF9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779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BA83FC9E-0A4E-AC3E-07AA-65153BF59150}"/>
                </a:ext>
              </a:extLst>
            </p:cNvPr>
            <p:cNvGrpSpPr/>
            <p:nvPr/>
          </p:nvGrpSpPr>
          <p:grpSpPr>
            <a:xfrm>
              <a:off x="56034" y="6959207"/>
              <a:ext cx="1565031" cy="750228"/>
              <a:chOff x="2497015" y="4202723"/>
              <a:chExt cx="2370626" cy="1136406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5DA8CCA7-7548-71A6-34C5-13F0FE9F3F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4284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7E74130A-9CE7-4E4B-4A09-D3A1336F8A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0192" y="4863287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72FA0DD-9356-0308-70E1-118CE2FEF8F4}"/>
                  </a:ext>
                </a:extLst>
              </p:cNvPr>
              <p:cNvSpPr/>
              <p:nvPr/>
            </p:nvSpPr>
            <p:spPr>
              <a:xfrm>
                <a:off x="2497015" y="4202723"/>
                <a:ext cx="2039816" cy="1134208"/>
              </a:xfrm>
              <a:custGeom>
                <a:avLst/>
                <a:gdLst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19" fmla="*/ 105508 w 2039816"/>
                  <a:gd name="connsiteY19" fmla="*/ 509954 h 1134208"/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31885 w 2039816"/>
                  <a:gd name="connsiteY17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75846 w 2039816"/>
                  <a:gd name="connsiteY17" fmla="*/ 483577 h 113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39816" h="1134208">
                    <a:moveTo>
                      <a:pt x="0" y="580292"/>
                    </a:moveTo>
                    <a:lnTo>
                      <a:pt x="694593" y="800100"/>
                    </a:lnTo>
                    <a:lnTo>
                      <a:pt x="254977" y="677008"/>
                    </a:lnTo>
                    <a:lnTo>
                      <a:pt x="79131" y="844062"/>
                    </a:lnTo>
                    <a:lnTo>
                      <a:pt x="879231" y="870439"/>
                    </a:lnTo>
                    <a:lnTo>
                      <a:pt x="1608993" y="1134208"/>
                    </a:lnTo>
                    <a:lnTo>
                      <a:pt x="1828800" y="949569"/>
                    </a:lnTo>
                    <a:lnTo>
                      <a:pt x="1336431" y="764931"/>
                    </a:lnTo>
                    <a:lnTo>
                      <a:pt x="1749670" y="826477"/>
                    </a:lnTo>
                    <a:lnTo>
                      <a:pt x="2039816" y="624254"/>
                    </a:lnTo>
                    <a:lnTo>
                      <a:pt x="1397977" y="580292"/>
                    </a:lnTo>
                    <a:lnTo>
                      <a:pt x="1749670" y="228600"/>
                    </a:lnTo>
                    <a:lnTo>
                      <a:pt x="1828800" y="52754"/>
                    </a:lnTo>
                    <a:lnTo>
                      <a:pt x="1652954" y="0"/>
                    </a:lnTo>
                    <a:lnTo>
                      <a:pt x="1283677" y="131885"/>
                    </a:lnTo>
                    <a:lnTo>
                      <a:pt x="826477" y="527539"/>
                    </a:lnTo>
                    <a:lnTo>
                      <a:pt x="316523" y="360485"/>
                    </a:lnTo>
                    <a:lnTo>
                      <a:pt x="175846" y="483577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B672965-2A5C-788A-C5D9-A971A0BADD06}"/>
                  </a:ext>
                </a:extLst>
              </p:cNvPr>
              <p:cNvSpPr/>
              <p:nvPr/>
            </p:nvSpPr>
            <p:spPr>
              <a:xfrm>
                <a:off x="3429000" y="4404946"/>
                <a:ext cx="703385" cy="677008"/>
              </a:xfrm>
              <a:custGeom>
                <a:avLst/>
                <a:gdLst>
                  <a:gd name="connsiteX0" fmla="*/ 685800 w 703385"/>
                  <a:gd name="connsiteY0" fmla="*/ 0 h 677008"/>
                  <a:gd name="connsiteX1" fmla="*/ 0 w 703385"/>
                  <a:gd name="connsiteY1" fmla="*/ 633046 h 677008"/>
                  <a:gd name="connsiteX2" fmla="*/ 149469 w 703385"/>
                  <a:gd name="connsiteY2" fmla="*/ 677008 h 677008"/>
                  <a:gd name="connsiteX3" fmla="*/ 703385 w 703385"/>
                  <a:gd name="connsiteY3" fmla="*/ 96716 h 677008"/>
                  <a:gd name="connsiteX4" fmla="*/ 685800 w 703385"/>
                  <a:gd name="connsiteY4" fmla="*/ 0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385" h="677008">
                    <a:moveTo>
                      <a:pt x="685800" y="0"/>
                    </a:moveTo>
                    <a:lnTo>
                      <a:pt x="0" y="633046"/>
                    </a:lnTo>
                    <a:lnTo>
                      <a:pt x="149469" y="677008"/>
                    </a:lnTo>
                    <a:lnTo>
                      <a:pt x="703385" y="96716"/>
                    </a:lnTo>
                    <a:lnTo>
                      <a:pt x="685800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0CE7EB4-6DFF-2A70-1CAA-27345E262D24}"/>
                  </a:ext>
                </a:extLst>
              </p:cNvPr>
              <p:cNvSpPr/>
              <p:nvPr/>
            </p:nvSpPr>
            <p:spPr>
              <a:xfrm>
                <a:off x="3123394" y="4736856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317D36CA-94D4-A9A0-5429-B39A6EA18C4A}"/>
                  </a:ext>
                </a:extLst>
              </p:cNvPr>
              <p:cNvSpPr/>
              <p:nvPr/>
            </p:nvSpPr>
            <p:spPr>
              <a:xfrm>
                <a:off x="3400352" y="4748579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47007754-E72E-EF94-F10E-122711508D76}"/>
                  </a:ext>
                </a:extLst>
              </p:cNvPr>
              <p:cNvSpPr/>
              <p:nvPr/>
            </p:nvSpPr>
            <p:spPr>
              <a:xfrm>
                <a:off x="3371850" y="497205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DCDD525C-0D4C-0B72-8530-5E2EE2AB6E4A}"/>
                  </a:ext>
                </a:extLst>
              </p:cNvPr>
              <p:cNvSpPr/>
              <p:nvPr/>
            </p:nvSpPr>
            <p:spPr>
              <a:xfrm>
                <a:off x="3123394" y="496106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6C3485E3-11D8-2FA7-0694-FD6EB07B6E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975" y="4307173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D9ABBE36-76C4-F91A-BB99-EB770C27DD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779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2A526DF-57BF-F8BA-B1A9-D2F5B94BB94B}"/>
                </a:ext>
              </a:extLst>
            </p:cNvPr>
            <p:cNvGrpSpPr/>
            <p:nvPr/>
          </p:nvGrpSpPr>
          <p:grpSpPr>
            <a:xfrm>
              <a:off x="1466887" y="7370125"/>
              <a:ext cx="1565031" cy="750228"/>
              <a:chOff x="2497015" y="4202723"/>
              <a:chExt cx="2370626" cy="1136406"/>
            </a:xfrm>
          </p:grpSpPr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C8565F0E-624C-20F1-516E-008454D76D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4284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F63A4815-6117-FA4F-D7E4-1C4B71E4A8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0192" y="4863287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F630D326-7F46-7952-8664-15F0A561DA6C}"/>
                  </a:ext>
                </a:extLst>
              </p:cNvPr>
              <p:cNvSpPr/>
              <p:nvPr/>
            </p:nvSpPr>
            <p:spPr>
              <a:xfrm>
                <a:off x="2497015" y="4202723"/>
                <a:ext cx="2039816" cy="1134208"/>
              </a:xfrm>
              <a:custGeom>
                <a:avLst/>
                <a:gdLst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19" fmla="*/ 105508 w 2039816"/>
                  <a:gd name="connsiteY19" fmla="*/ 509954 h 1134208"/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31885 w 2039816"/>
                  <a:gd name="connsiteY17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75846 w 2039816"/>
                  <a:gd name="connsiteY17" fmla="*/ 483577 h 113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39816" h="1134208">
                    <a:moveTo>
                      <a:pt x="0" y="580292"/>
                    </a:moveTo>
                    <a:lnTo>
                      <a:pt x="694593" y="800100"/>
                    </a:lnTo>
                    <a:lnTo>
                      <a:pt x="254977" y="677008"/>
                    </a:lnTo>
                    <a:lnTo>
                      <a:pt x="79131" y="844062"/>
                    </a:lnTo>
                    <a:lnTo>
                      <a:pt x="879231" y="870439"/>
                    </a:lnTo>
                    <a:lnTo>
                      <a:pt x="1608993" y="1134208"/>
                    </a:lnTo>
                    <a:lnTo>
                      <a:pt x="1828800" y="949569"/>
                    </a:lnTo>
                    <a:lnTo>
                      <a:pt x="1336431" y="764931"/>
                    </a:lnTo>
                    <a:lnTo>
                      <a:pt x="1749670" y="826477"/>
                    </a:lnTo>
                    <a:lnTo>
                      <a:pt x="2039816" y="624254"/>
                    </a:lnTo>
                    <a:lnTo>
                      <a:pt x="1397977" y="580292"/>
                    </a:lnTo>
                    <a:lnTo>
                      <a:pt x="1749670" y="228600"/>
                    </a:lnTo>
                    <a:lnTo>
                      <a:pt x="1828800" y="52754"/>
                    </a:lnTo>
                    <a:lnTo>
                      <a:pt x="1652954" y="0"/>
                    </a:lnTo>
                    <a:lnTo>
                      <a:pt x="1283677" y="131885"/>
                    </a:lnTo>
                    <a:lnTo>
                      <a:pt x="826477" y="527539"/>
                    </a:lnTo>
                    <a:lnTo>
                      <a:pt x="316523" y="360485"/>
                    </a:lnTo>
                    <a:lnTo>
                      <a:pt x="175846" y="483577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0979172A-BD3F-CEBF-7A7D-2A822424E6EE}"/>
                  </a:ext>
                </a:extLst>
              </p:cNvPr>
              <p:cNvSpPr/>
              <p:nvPr/>
            </p:nvSpPr>
            <p:spPr>
              <a:xfrm>
                <a:off x="3429000" y="4404946"/>
                <a:ext cx="703385" cy="677008"/>
              </a:xfrm>
              <a:custGeom>
                <a:avLst/>
                <a:gdLst>
                  <a:gd name="connsiteX0" fmla="*/ 685800 w 703385"/>
                  <a:gd name="connsiteY0" fmla="*/ 0 h 677008"/>
                  <a:gd name="connsiteX1" fmla="*/ 0 w 703385"/>
                  <a:gd name="connsiteY1" fmla="*/ 633046 h 677008"/>
                  <a:gd name="connsiteX2" fmla="*/ 149469 w 703385"/>
                  <a:gd name="connsiteY2" fmla="*/ 677008 h 677008"/>
                  <a:gd name="connsiteX3" fmla="*/ 703385 w 703385"/>
                  <a:gd name="connsiteY3" fmla="*/ 96716 h 677008"/>
                  <a:gd name="connsiteX4" fmla="*/ 685800 w 703385"/>
                  <a:gd name="connsiteY4" fmla="*/ 0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385" h="677008">
                    <a:moveTo>
                      <a:pt x="685800" y="0"/>
                    </a:moveTo>
                    <a:lnTo>
                      <a:pt x="0" y="633046"/>
                    </a:lnTo>
                    <a:lnTo>
                      <a:pt x="149469" y="677008"/>
                    </a:lnTo>
                    <a:lnTo>
                      <a:pt x="703385" y="96716"/>
                    </a:lnTo>
                    <a:lnTo>
                      <a:pt x="685800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34C78F04-442E-D267-C30E-987D3784FA8F}"/>
                  </a:ext>
                </a:extLst>
              </p:cNvPr>
              <p:cNvSpPr/>
              <p:nvPr/>
            </p:nvSpPr>
            <p:spPr>
              <a:xfrm>
                <a:off x="3123394" y="4736856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AD4DF336-C195-12CA-D519-2CCB3BC258D9}"/>
                  </a:ext>
                </a:extLst>
              </p:cNvPr>
              <p:cNvSpPr/>
              <p:nvPr/>
            </p:nvSpPr>
            <p:spPr>
              <a:xfrm>
                <a:off x="3400352" y="4748579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A89CE62B-6B24-08F3-023D-53DA04CA7CAD}"/>
                  </a:ext>
                </a:extLst>
              </p:cNvPr>
              <p:cNvSpPr/>
              <p:nvPr/>
            </p:nvSpPr>
            <p:spPr>
              <a:xfrm>
                <a:off x="3371850" y="497205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16A83658-C386-0636-FD5D-C5274FD3D845}"/>
                  </a:ext>
                </a:extLst>
              </p:cNvPr>
              <p:cNvSpPr/>
              <p:nvPr/>
            </p:nvSpPr>
            <p:spPr>
              <a:xfrm>
                <a:off x="3123394" y="496106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B487602C-6E3D-16E6-5E0B-E8999EA2C9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975" y="4307173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161D19DE-68AE-8932-2ADA-2046897647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779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C3C3124D-83BB-E7C6-2783-ACFE860EE9B9}"/>
              </a:ext>
            </a:extLst>
          </p:cNvPr>
          <p:cNvSpPr txBox="1">
            <a:spLocks/>
          </p:cNvSpPr>
          <p:nvPr/>
        </p:nvSpPr>
        <p:spPr>
          <a:xfrm>
            <a:off x="4581784" y="711887"/>
            <a:ext cx="2139778" cy="78405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0" b="1" dirty="0">
                <a:solidFill>
                  <a:schemeClr val="bg1"/>
                </a:solidFill>
              </a:rPr>
              <a:t>Triggers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36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3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000" fill="hold"/>
                                        <p:tgtEl>
                                          <p:spTgt spid="82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37109 -0.48958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55" y="-2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56F5C-2B1B-B219-7829-393BDF1B8DD9}"/>
              </a:ext>
            </a:extLst>
          </p:cNvPr>
          <p:cNvSpPr txBox="1"/>
          <p:nvPr/>
        </p:nvSpPr>
        <p:spPr>
          <a:xfrm>
            <a:off x="630520" y="1139698"/>
            <a:ext cx="93390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Stretching is a problem. Why? To make animations, PowerPoint first converts the vector graphics into mini-screen shots, then animates them as if they were photos. So, the line width changes! </a:t>
            </a:r>
          </a:p>
          <a:p>
            <a:r>
              <a:rPr lang="en-US" sz="2400" dirty="0"/>
              <a:t>Three of these were “doubled”, like the clock or the pendulum:</a:t>
            </a:r>
          </a:p>
          <a:p>
            <a:endParaRPr lang="en-US" sz="2400" dirty="0"/>
          </a:p>
          <a:p>
            <a:r>
              <a:rPr lang="en-US" sz="2400" dirty="0"/>
              <a:t>The last is the best, but it requires two</a:t>
            </a:r>
          </a:p>
          <a:p>
            <a:r>
              <a:rPr lang="en-US" sz="2400" dirty="0"/>
              <a:t>animations (the block is a separate </a:t>
            </a:r>
          </a:p>
          <a:p>
            <a:r>
              <a:rPr lang="en-US" sz="2400" dirty="0"/>
              <a:t>object), and the spring’s line width still</a:t>
            </a:r>
          </a:p>
          <a:p>
            <a:r>
              <a:rPr lang="en-US" sz="2400" dirty="0"/>
              <a:t>changes.</a:t>
            </a:r>
          </a:p>
          <a:p>
            <a:r>
              <a:rPr lang="en-US" sz="2400" dirty="0"/>
              <a:t>Note that even the last one has the auto-delay</a:t>
            </a:r>
          </a:p>
          <a:p>
            <a:r>
              <a:rPr lang="en-US" sz="2400" dirty="0"/>
              <a:t>between chained animations!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59979E8-2754-0012-70EF-D63E608F325D}"/>
              </a:ext>
            </a:extLst>
          </p:cNvPr>
          <p:cNvGrpSpPr/>
          <p:nvPr/>
        </p:nvGrpSpPr>
        <p:grpSpPr>
          <a:xfrm>
            <a:off x="7222260" y="3564135"/>
            <a:ext cx="467592" cy="2009383"/>
            <a:chOff x="1396813" y="2844945"/>
            <a:chExt cx="467592" cy="2009383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EBE9CB89-6392-9EF1-2892-C46B695E4E1B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840592" y="3431040"/>
              <a:ext cx="1571194" cy="399003"/>
              <a:chOff x="2303" y="5032"/>
              <a:chExt cx="3750" cy="1066"/>
            </a:xfrm>
          </p:grpSpPr>
          <p:grpSp>
            <p:nvGrpSpPr>
              <p:cNvPr id="6" name="Group 3">
                <a:extLst>
                  <a:ext uri="{FF2B5EF4-FFF2-40B4-BE49-F238E27FC236}">
                    <a16:creationId xmlns:a16="http://schemas.microsoft.com/office/drawing/2014/main" id="{32B7149F-E7C9-E26F-DE76-AAF012317F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03" y="5032"/>
                <a:ext cx="938" cy="1066"/>
                <a:chOff x="2303" y="5033"/>
                <a:chExt cx="7929" cy="6588"/>
              </a:xfrm>
            </p:grpSpPr>
            <p:sp>
              <p:nvSpPr>
                <p:cNvPr id="16" name="Freeform 4">
                  <a:extLst>
                    <a:ext uri="{FF2B5EF4-FFF2-40B4-BE49-F238E27FC236}">
                      <a16:creationId xmlns:a16="http://schemas.microsoft.com/office/drawing/2014/main" id="{B887D0A1-6E79-11D9-63EC-78C61D8516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5033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5">
                  <a:extLst>
                    <a:ext uri="{FF2B5EF4-FFF2-40B4-BE49-F238E27FC236}">
                      <a16:creationId xmlns:a16="http://schemas.microsoft.com/office/drawing/2014/main" id="{691EAEE7-D899-8391-BBB9-FA5669D210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6265" y="8321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3716C17-FF38-48DD-ED40-4D5FA5EF7D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41" y="5032"/>
                <a:ext cx="937" cy="1066"/>
                <a:chOff x="2303" y="5033"/>
                <a:chExt cx="7929" cy="6588"/>
              </a:xfrm>
            </p:grpSpPr>
            <p:sp>
              <p:nvSpPr>
                <p:cNvPr id="14" name="Freeform 7">
                  <a:extLst>
                    <a:ext uri="{FF2B5EF4-FFF2-40B4-BE49-F238E27FC236}">
                      <a16:creationId xmlns:a16="http://schemas.microsoft.com/office/drawing/2014/main" id="{8187AC2D-B647-6C1C-415A-9BA2672828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5033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8">
                  <a:extLst>
                    <a:ext uri="{FF2B5EF4-FFF2-40B4-BE49-F238E27FC236}">
                      <a16:creationId xmlns:a16="http://schemas.microsoft.com/office/drawing/2014/main" id="{A27ADB41-CA3E-3F96-5319-F01AA7DF18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6265" y="8321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BAEC8FBB-F32D-4FB6-8C14-135A4C2B81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8" y="5032"/>
                <a:ext cx="938" cy="1066"/>
                <a:chOff x="2303" y="5033"/>
                <a:chExt cx="7929" cy="6588"/>
              </a:xfrm>
            </p:grpSpPr>
            <p:sp>
              <p:nvSpPr>
                <p:cNvPr id="12" name="Freeform 10">
                  <a:extLst>
                    <a:ext uri="{FF2B5EF4-FFF2-40B4-BE49-F238E27FC236}">
                      <a16:creationId xmlns:a16="http://schemas.microsoft.com/office/drawing/2014/main" id="{949EAB1A-2D4B-2CBC-CE73-E60D4A19AF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5033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" name="Freeform 11">
                  <a:extLst>
                    <a:ext uri="{FF2B5EF4-FFF2-40B4-BE49-F238E27FC236}">
                      <a16:creationId xmlns:a16="http://schemas.microsoft.com/office/drawing/2014/main" id="{440A08C0-AC7E-334C-99E6-60E6BF0A14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6265" y="8321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13A837CC-FCB2-60FB-DA2C-9558E3A770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16" y="5032"/>
                <a:ext cx="937" cy="1066"/>
                <a:chOff x="2303" y="5033"/>
                <a:chExt cx="7929" cy="6588"/>
              </a:xfrm>
            </p:grpSpPr>
            <p:sp>
              <p:nvSpPr>
                <p:cNvPr id="10" name="Freeform 13">
                  <a:extLst>
                    <a:ext uri="{FF2B5EF4-FFF2-40B4-BE49-F238E27FC236}">
                      <a16:creationId xmlns:a16="http://schemas.microsoft.com/office/drawing/2014/main" id="{53899557-9C0B-B10D-B760-95F3D7A40F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5033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" name="Freeform 14">
                  <a:extLst>
                    <a:ext uri="{FF2B5EF4-FFF2-40B4-BE49-F238E27FC236}">
                      <a16:creationId xmlns:a16="http://schemas.microsoft.com/office/drawing/2014/main" id="{5D669C74-90B3-FECD-034C-0B8287A555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6265" y="8321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8DBEE61-3FDD-F208-95FF-1E9EC21AC66C}"/>
                </a:ext>
              </a:extLst>
            </p:cNvPr>
            <p:cNvSpPr/>
            <p:nvPr/>
          </p:nvSpPr>
          <p:spPr>
            <a:xfrm>
              <a:off x="1396813" y="4417910"/>
              <a:ext cx="467592" cy="436418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100000">
                  <a:schemeClr val="accent2">
                    <a:lumMod val="75000"/>
                  </a:schemeClr>
                </a:gs>
              </a:gsLst>
              <a:lin ang="2700000" scaled="0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F6A667E-1A0D-4010-D910-D5E43F0AD047}"/>
              </a:ext>
            </a:extLst>
          </p:cNvPr>
          <p:cNvGrpSpPr/>
          <p:nvPr/>
        </p:nvGrpSpPr>
        <p:grpSpPr>
          <a:xfrm>
            <a:off x="8478215" y="1556041"/>
            <a:ext cx="467593" cy="4019269"/>
            <a:chOff x="2652768" y="836851"/>
            <a:chExt cx="467593" cy="4019269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FD0A4BF2-2E0E-373C-132B-043F26AAF5BD}"/>
                </a:ext>
              </a:extLst>
            </p:cNvPr>
            <p:cNvGrpSpPr/>
            <p:nvPr/>
          </p:nvGrpSpPr>
          <p:grpSpPr>
            <a:xfrm>
              <a:off x="2652768" y="2846737"/>
              <a:ext cx="467592" cy="2009383"/>
              <a:chOff x="2657251" y="2846737"/>
              <a:chExt cx="467592" cy="2009383"/>
            </a:xfrm>
          </p:grpSpPr>
          <p:grpSp>
            <p:nvGrpSpPr>
              <p:cNvPr id="20" name="Group 2">
                <a:extLst>
                  <a:ext uri="{FF2B5EF4-FFF2-40B4-BE49-F238E27FC236}">
                    <a16:creationId xmlns:a16="http://schemas.microsoft.com/office/drawing/2014/main" id="{FD761021-B41F-126B-32DD-5BAE5F21A3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101030" y="3432832"/>
                <a:ext cx="1571194" cy="399003"/>
                <a:chOff x="2303" y="5032"/>
                <a:chExt cx="3750" cy="1066"/>
              </a:xfrm>
            </p:grpSpPr>
            <p:grpSp>
              <p:nvGrpSpPr>
                <p:cNvPr id="21" name="Group 3">
                  <a:extLst>
                    <a:ext uri="{FF2B5EF4-FFF2-40B4-BE49-F238E27FC236}">
                      <a16:creationId xmlns:a16="http://schemas.microsoft.com/office/drawing/2014/main" id="{5D42AD79-9C3C-82FF-BC43-8061A7F90F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3" y="5032"/>
                  <a:ext cx="938" cy="1066"/>
                  <a:chOff x="2303" y="5033"/>
                  <a:chExt cx="7929" cy="6588"/>
                </a:xfrm>
              </p:grpSpPr>
              <p:sp>
                <p:nvSpPr>
                  <p:cNvPr id="31" name="Freeform 4">
                    <a:extLst>
                      <a:ext uri="{FF2B5EF4-FFF2-40B4-BE49-F238E27FC236}">
                        <a16:creationId xmlns:a16="http://schemas.microsoft.com/office/drawing/2014/main" id="{3E201E9B-22A3-74F8-2F99-05BA11E3C7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" name="Freeform 5">
                    <a:extLst>
                      <a:ext uri="{FF2B5EF4-FFF2-40B4-BE49-F238E27FC236}">
                        <a16:creationId xmlns:a16="http://schemas.microsoft.com/office/drawing/2014/main" id="{7D2CED1A-5171-11C6-CF28-C77DF1CC8B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9462539D-3C84-62CC-AD59-6706B4C31B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41" y="5032"/>
                  <a:ext cx="937" cy="1066"/>
                  <a:chOff x="2303" y="5033"/>
                  <a:chExt cx="7929" cy="6588"/>
                </a:xfrm>
              </p:grpSpPr>
              <p:sp>
                <p:nvSpPr>
                  <p:cNvPr id="29" name="Freeform 7">
                    <a:extLst>
                      <a:ext uri="{FF2B5EF4-FFF2-40B4-BE49-F238E27FC236}">
                        <a16:creationId xmlns:a16="http://schemas.microsoft.com/office/drawing/2014/main" id="{42BDBFF7-701D-5433-A6E6-602BE9EDCE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0" name="Freeform 8">
                    <a:extLst>
                      <a:ext uri="{FF2B5EF4-FFF2-40B4-BE49-F238E27FC236}">
                        <a16:creationId xmlns:a16="http://schemas.microsoft.com/office/drawing/2014/main" id="{CD3440EE-2386-9B32-DE8F-A56D1026D3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EDE610CF-B160-1D9B-9449-496A4A2A10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78" y="5032"/>
                  <a:ext cx="938" cy="1066"/>
                  <a:chOff x="2303" y="5033"/>
                  <a:chExt cx="7929" cy="6588"/>
                </a:xfrm>
              </p:grpSpPr>
              <p:sp>
                <p:nvSpPr>
                  <p:cNvPr id="27" name="Freeform 10">
                    <a:extLst>
                      <a:ext uri="{FF2B5EF4-FFF2-40B4-BE49-F238E27FC236}">
                        <a16:creationId xmlns:a16="http://schemas.microsoft.com/office/drawing/2014/main" id="{13F44C1F-D8DE-4062-C65A-ABA824EB5E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8" name="Freeform 11">
                    <a:extLst>
                      <a:ext uri="{FF2B5EF4-FFF2-40B4-BE49-F238E27FC236}">
                        <a16:creationId xmlns:a16="http://schemas.microsoft.com/office/drawing/2014/main" id="{24C08B17-4D94-AE12-B63A-6736F6D91A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2DD0EAD7-D695-6F7A-EBFF-6A1D5AB687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16" y="5032"/>
                  <a:ext cx="937" cy="1066"/>
                  <a:chOff x="2303" y="5033"/>
                  <a:chExt cx="7929" cy="6588"/>
                </a:xfrm>
              </p:grpSpPr>
              <p:sp>
                <p:nvSpPr>
                  <p:cNvPr id="25" name="Freeform 13">
                    <a:extLst>
                      <a:ext uri="{FF2B5EF4-FFF2-40B4-BE49-F238E27FC236}">
                        <a16:creationId xmlns:a16="http://schemas.microsoft.com/office/drawing/2014/main" id="{75A2246F-5101-FF78-7A3F-F62DB97C81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6" name="Freeform 14">
                    <a:extLst>
                      <a:ext uri="{FF2B5EF4-FFF2-40B4-BE49-F238E27FC236}">
                        <a16:creationId xmlns:a16="http://schemas.microsoft.com/office/drawing/2014/main" id="{70720524-0843-F54F-0EAB-06A92B1CE8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53ABB9D-3E5C-302B-EF41-54D77BC193A3}"/>
                  </a:ext>
                </a:extLst>
              </p:cNvPr>
              <p:cNvSpPr/>
              <p:nvPr/>
            </p:nvSpPr>
            <p:spPr>
              <a:xfrm>
                <a:off x="2657251" y="4419702"/>
                <a:ext cx="467592" cy="436418"/>
              </a:xfrm>
              <a:prstGeom prst="rect">
                <a:avLst/>
              </a:prstGeom>
              <a:gradFill>
                <a:gsLst>
                  <a:gs pos="0">
                    <a:srgbClr val="FFC000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0"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2CE6120C-6B91-8F10-BC9C-3A5FDB90F538}"/>
                </a:ext>
              </a:extLst>
            </p:cNvPr>
            <p:cNvGrpSpPr/>
            <p:nvPr/>
          </p:nvGrpSpPr>
          <p:grpSpPr>
            <a:xfrm rot="10800000">
              <a:off x="2652769" y="836851"/>
              <a:ext cx="467592" cy="2009383"/>
              <a:chOff x="2657251" y="2846737"/>
              <a:chExt cx="467592" cy="2009383"/>
            </a:xfrm>
          </p:grpSpPr>
          <p:grpSp>
            <p:nvGrpSpPr>
              <p:cNvPr id="65" name="Group 2">
                <a:extLst>
                  <a:ext uri="{FF2B5EF4-FFF2-40B4-BE49-F238E27FC236}">
                    <a16:creationId xmlns:a16="http://schemas.microsoft.com/office/drawing/2014/main" id="{D43B06C7-6BC9-9625-4F17-D8E5FB5C9C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101030" y="3432832"/>
                <a:ext cx="1571194" cy="399003"/>
                <a:chOff x="2303" y="5032"/>
                <a:chExt cx="3750" cy="1066"/>
              </a:xfrm>
            </p:grpSpPr>
            <p:grpSp>
              <p:nvGrpSpPr>
                <p:cNvPr id="67" name="Group 3">
                  <a:extLst>
                    <a:ext uri="{FF2B5EF4-FFF2-40B4-BE49-F238E27FC236}">
                      <a16:creationId xmlns:a16="http://schemas.microsoft.com/office/drawing/2014/main" id="{7BF10256-2205-7FAA-B42C-077A5B2267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3" y="5032"/>
                  <a:ext cx="938" cy="1066"/>
                  <a:chOff x="2303" y="5033"/>
                  <a:chExt cx="7929" cy="6588"/>
                </a:xfrm>
              </p:grpSpPr>
              <p:sp>
                <p:nvSpPr>
                  <p:cNvPr id="77" name="Freeform 4">
                    <a:extLst>
                      <a:ext uri="{FF2B5EF4-FFF2-40B4-BE49-F238E27FC236}">
                        <a16:creationId xmlns:a16="http://schemas.microsoft.com/office/drawing/2014/main" id="{7E3FDC33-DF6B-0A6E-78D7-BD2BE93B8E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8" name="Freeform 5">
                    <a:extLst>
                      <a:ext uri="{FF2B5EF4-FFF2-40B4-BE49-F238E27FC236}">
                        <a16:creationId xmlns:a16="http://schemas.microsoft.com/office/drawing/2014/main" id="{181FA1C4-5DE2-0440-E4EE-66BDCB5B17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DD96E260-06DE-A685-E9A5-9610245F0E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41" y="5032"/>
                  <a:ext cx="937" cy="1066"/>
                  <a:chOff x="2303" y="5033"/>
                  <a:chExt cx="7929" cy="6588"/>
                </a:xfrm>
              </p:grpSpPr>
              <p:sp>
                <p:nvSpPr>
                  <p:cNvPr id="75" name="Freeform 7">
                    <a:extLst>
                      <a:ext uri="{FF2B5EF4-FFF2-40B4-BE49-F238E27FC236}">
                        <a16:creationId xmlns:a16="http://schemas.microsoft.com/office/drawing/2014/main" id="{F6A6AC73-3EB7-3670-5B1C-FF660904F2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6" name="Freeform 8">
                    <a:extLst>
                      <a:ext uri="{FF2B5EF4-FFF2-40B4-BE49-F238E27FC236}">
                        <a16:creationId xmlns:a16="http://schemas.microsoft.com/office/drawing/2014/main" id="{F473B0C7-2182-E355-7670-264843EB3A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" name="Group 9">
                  <a:extLst>
                    <a:ext uri="{FF2B5EF4-FFF2-40B4-BE49-F238E27FC236}">
                      <a16:creationId xmlns:a16="http://schemas.microsoft.com/office/drawing/2014/main" id="{0F10E96A-93F8-AFD5-E1C7-1BC32906D1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78" y="5032"/>
                  <a:ext cx="938" cy="1066"/>
                  <a:chOff x="2303" y="5033"/>
                  <a:chExt cx="7929" cy="6588"/>
                </a:xfrm>
              </p:grpSpPr>
              <p:sp>
                <p:nvSpPr>
                  <p:cNvPr id="73" name="Freeform 10">
                    <a:extLst>
                      <a:ext uri="{FF2B5EF4-FFF2-40B4-BE49-F238E27FC236}">
                        <a16:creationId xmlns:a16="http://schemas.microsoft.com/office/drawing/2014/main" id="{F276A121-3D76-DCF5-8872-1447034ACE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4" name="Freeform 11">
                    <a:extLst>
                      <a:ext uri="{FF2B5EF4-FFF2-40B4-BE49-F238E27FC236}">
                        <a16:creationId xmlns:a16="http://schemas.microsoft.com/office/drawing/2014/main" id="{A3717B39-E260-FB30-3DC6-C2D8617265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0" name="Group 12">
                  <a:extLst>
                    <a:ext uri="{FF2B5EF4-FFF2-40B4-BE49-F238E27FC236}">
                      <a16:creationId xmlns:a16="http://schemas.microsoft.com/office/drawing/2014/main" id="{291F7DCF-B19A-C7B3-1076-D9809C0805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16" y="5032"/>
                  <a:ext cx="937" cy="1066"/>
                  <a:chOff x="2303" y="5033"/>
                  <a:chExt cx="7929" cy="6588"/>
                </a:xfrm>
              </p:grpSpPr>
              <p:sp>
                <p:nvSpPr>
                  <p:cNvPr id="71" name="Freeform 13">
                    <a:extLst>
                      <a:ext uri="{FF2B5EF4-FFF2-40B4-BE49-F238E27FC236}">
                        <a16:creationId xmlns:a16="http://schemas.microsoft.com/office/drawing/2014/main" id="{F0D1921F-20E1-EAEC-9F11-6F1F42D860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" name="Freeform 14">
                    <a:extLst>
                      <a:ext uri="{FF2B5EF4-FFF2-40B4-BE49-F238E27FC236}">
                        <a16:creationId xmlns:a16="http://schemas.microsoft.com/office/drawing/2014/main" id="{8E5601C0-0DE1-E4A9-F7B5-84C2DF5416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48D07D08-3BD4-4251-5F64-D4AE50B6390F}"/>
                  </a:ext>
                </a:extLst>
              </p:cNvPr>
              <p:cNvSpPr/>
              <p:nvPr/>
            </p:nvSpPr>
            <p:spPr>
              <a:xfrm>
                <a:off x="2657251" y="4419702"/>
                <a:ext cx="467592" cy="4364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F325B9F-1493-5AEA-7D00-099433E7C682}"/>
              </a:ext>
            </a:extLst>
          </p:cNvPr>
          <p:cNvGrpSpPr/>
          <p:nvPr/>
        </p:nvGrpSpPr>
        <p:grpSpPr>
          <a:xfrm>
            <a:off x="9523502" y="1547076"/>
            <a:ext cx="467593" cy="4019269"/>
            <a:chOff x="2652768" y="836851"/>
            <a:chExt cx="467593" cy="4019269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DCCE4D2C-5B2B-C377-1C0F-254CB14B195F}"/>
                </a:ext>
              </a:extLst>
            </p:cNvPr>
            <p:cNvGrpSpPr/>
            <p:nvPr/>
          </p:nvGrpSpPr>
          <p:grpSpPr>
            <a:xfrm>
              <a:off x="2652768" y="2846737"/>
              <a:ext cx="467592" cy="2009383"/>
              <a:chOff x="2657251" y="2846737"/>
              <a:chExt cx="467592" cy="2009383"/>
            </a:xfrm>
          </p:grpSpPr>
          <p:grpSp>
            <p:nvGrpSpPr>
              <p:cNvPr id="97" name="Group 2">
                <a:extLst>
                  <a:ext uri="{FF2B5EF4-FFF2-40B4-BE49-F238E27FC236}">
                    <a16:creationId xmlns:a16="http://schemas.microsoft.com/office/drawing/2014/main" id="{64002C2E-E594-DF05-E0BB-A11655A76A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101030" y="3432832"/>
                <a:ext cx="1571194" cy="399003"/>
                <a:chOff x="2303" y="5032"/>
                <a:chExt cx="3750" cy="1066"/>
              </a:xfrm>
            </p:grpSpPr>
            <p:grpSp>
              <p:nvGrpSpPr>
                <p:cNvPr id="99" name="Group 3">
                  <a:extLst>
                    <a:ext uri="{FF2B5EF4-FFF2-40B4-BE49-F238E27FC236}">
                      <a16:creationId xmlns:a16="http://schemas.microsoft.com/office/drawing/2014/main" id="{2C31C3BB-4C39-A4BF-F55B-181A994EC6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3" y="5032"/>
                  <a:ext cx="938" cy="1066"/>
                  <a:chOff x="2303" y="5033"/>
                  <a:chExt cx="7929" cy="6588"/>
                </a:xfrm>
              </p:grpSpPr>
              <p:sp>
                <p:nvSpPr>
                  <p:cNvPr id="109" name="Freeform 4">
                    <a:extLst>
                      <a:ext uri="{FF2B5EF4-FFF2-40B4-BE49-F238E27FC236}">
                        <a16:creationId xmlns:a16="http://schemas.microsoft.com/office/drawing/2014/main" id="{D7F6A874-AC72-240C-6053-F377857E8C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0" name="Freeform 5">
                    <a:extLst>
                      <a:ext uri="{FF2B5EF4-FFF2-40B4-BE49-F238E27FC236}">
                        <a16:creationId xmlns:a16="http://schemas.microsoft.com/office/drawing/2014/main" id="{1AA78BD1-D9FD-FB9C-08F1-227B1AAA53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2439F7C4-2E24-4EFC-FD78-BC7E694776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41" y="5032"/>
                  <a:ext cx="937" cy="1066"/>
                  <a:chOff x="2303" y="5033"/>
                  <a:chExt cx="7929" cy="6588"/>
                </a:xfrm>
              </p:grpSpPr>
              <p:sp>
                <p:nvSpPr>
                  <p:cNvPr id="107" name="Freeform 7">
                    <a:extLst>
                      <a:ext uri="{FF2B5EF4-FFF2-40B4-BE49-F238E27FC236}">
                        <a16:creationId xmlns:a16="http://schemas.microsoft.com/office/drawing/2014/main" id="{3C795193-1BA7-A3EF-90A3-1EDBD26897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8" name="Freeform 8">
                    <a:extLst>
                      <a:ext uri="{FF2B5EF4-FFF2-40B4-BE49-F238E27FC236}">
                        <a16:creationId xmlns:a16="http://schemas.microsoft.com/office/drawing/2014/main" id="{D78B66CA-C7D3-8694-0A33-6B24716382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" name="Group 9">
                  <a:extLst>
                    <a:ext uri="{FF2B5EF4-FFF2-40B4-BE49-F238E27FC236}">
                      <a16:creationId xmlns:a16="http://schemas.microsoft.com/office/drawing/2014/main" id="{E87212A6-F645-9A19-A419-D4D1474035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78" y="5032"/>
                  <a:ext cx="938" cy="1066"/>
                  <a:chOff x="2303" y="5033"/>
                  <a:chExt cx="7929" cy="6588"/>
                </a:xfrm>
              </p:grpSpPr>
              <p:sp>
                <p:nvSpPr>
                  <p:cNvPr id="105" name="Freeform 10">
                    <a:extLst>
                      <a:ext uri="{FF2B5EF4-FFF2-40B4-BE49-F238E27FC236}">
                        <a16:creationId xmlns:a16="http://schemas.microsoft.com/office/drawing/2014/main" id="{70760E43-F4C0-CBCE-8529-0961EC02AF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6" name="Freeform 11">
                    <a:extLst>
                      <a:ext uri="{FF2B5EF4-FFF2-40B4-BE49-F238E27FC236}">
                        <a16:creationId xmlns:a16="http://schemas.microsoft.com/office/drawing/2014/main" id="{3E4ED5A1-935F-D769-E948-28E4FA63E0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2" name="Group 12">
                  <a:extLst>
                    <a:ext uri="{FF2B5EF4-FFF2-40B4-BE49-F238E27FC236}">
                      <a16:creationId xmlns:a16="http://schemas.microsoft.com/office/drawing/2014/main" id="{38C58775-5930-2FA9-DD3A-A9AC4714E4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16" y="5032"/>
                  <a:ext cx="937" cy="1066"/>
                  <a:chOff x="2303" y="5033"/>
                  <a:chExt cx="7929" cy="6588"/>
                </a:xfrm>
              </p:grpSpPr>
              <p:sp>
                <p:nvSpPr>
                  <p:cNvPr id="103" name="Freeform 13">
                    <a:extLst>
                      <a:ext uri="{FF2B5EF4-FFF2-40B4-BE49-F238E27FC236}">
                        <a16:creationId xmlns:a16="http://schemas.microsoft.com/office/drawing/2014/main" id="{EF6B664C-F6E7-E13B-981D-E886F7FC9D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4" name="Freeform 14">
                    <a:extLst>
                      <a:ext uri="{FF2B5EF4-FFF2-40B4-BE49-F238E27FC236}">
                        <a16:creationId xmlns:a16="http://schemas.microsoft.com/office/drawing/2014/main" id="{BAB50F2A-D5CA-913E-C674-D9B227DE38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3449C128-0C43-57E0-D9B2-3CFC73B8E04A}"/>
                  </a:ext>
                </a:extLst>
              </p:cNvPr>
              <p:cNvSpPr/>
              <p:nvPr/>
            </p:nvSpPr>
            <p:spPr>
              <a:xfrm>
                <a:off x="2657251" y="4419702"/>
                <a:ext cx="467592" cy="436418"/>
              </a:xfrm>
              <a:prstGeom prst="rect">
                <a:avLst/>
              </a:prstGeom>
              <a:gradFill>
                <a:gsLst>
                  <a:gs pos="0">
                    <a:srgbClr val="FFC000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0"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0E10BB95-1302-542B-0078-D05DE6BB1A53}"/>
                </a:ext>
              </a:extLst>
            </p:cNvPr>
            <p:cNvGrpSpPr/>
            <p:nvPr/>
          </p:nvGrpSpPr>
          <p:grpSpPr>
            <a:xfrm rot="10800000">
              <a:off x="2652769" y="836851"/>
              <a:ext cx="467592" cy="2009383"/>
              <a:chOff x="2657251" y="2846737"/>
              <a:chExt cx="467592" cy="2009383"/>
            </a:xfrm>
          </p:grpSpPr>
          <p:grpSp>
            <p:nvGrpSpPr>
              <p:cNvPr id="83" name="Group 2">
                <a:extLst>
                  <a:ext uri="{FF2B5EF4-FFF2-40B4-BE49-F238E27FC236}">
                    <a16:creationId xmlns:a16="http://schemas.microsoft.com/office/drawing/2014/main" id="{EE19C845-DC01-85F2-24C4-4A80F97F6F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101030" y="3432832"/>
                <a:ext cx="1571194" cy="399003"/>
                <a:chOff x="2303" y="5032"/>
                <a:chExt cx="3750" cy="1066"/>
              </a:xfrm>
            </p:grpSpPr>
            <p:grpSp>
              <p:nvGrpSpPr>
                <p:cNvPr id="85" name="Group 3">
                  <a:extLst>
                    <a:ext uri="{FF2B5EF4-FFF2-40B4-BE49-F238E27FC236}">
                      <a16:creationId xmlns:a16="http://schemas.microsoft.com/office/drawing/2014/main" id="{C77EAAE1-72D1-CE94-3E02-668ACBF22B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3" y="5032"/>
                  <a:ext cx="938" cy="1066"/>
                  <a:chOff x="2303" y="5033"/>
                  <a:chExt cx="7929" cy="6588"/>
                </a:xfrm>
              </p:grpSpPr>
              <p:sp>
                <p:nvSpPr>
                  <p:cNvPr id="95" name="Freeform 4">
                    <a:extLst>
                      <a:ext uri="{FF2B5EF4-FFF2-40B4-BE49-F238E27FC236}">
                        <a16:creationId xmlns:a16="http://schemas.microsoft.com/office/drawing/2014/main" id="{C6CD91E8-CBFA-7CBD-8F77-DFDF840C1B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6" name="Freeform 5">
                    <a:extLst>
                      <a:ext uri="{FF2B5EF4-FFF2-40B4-BE49-F238E27FC236}">
                        <a16:creationId xmlns:a16="http://schemas.microsoft.com/office/drawing/2014/main" id="{0D33F0A5-27DD-5F33-558E-8D5E6B4168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694C02E8-C6AA-F1CA-C53E-9FD0D9E7C1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41" y="5032"/>
                  <a:ext cx="937" cy="1066"/>
                  <a:chOff x="2303" y="5033"/>
                  <a:chExt cx="7929" cy="6588"/>
                </a:xfrm>
              </p:grpSpPr>
              <p:sp>
                <p:nvSpPr>
                  <p:cNvPr id="93" name="Freeform 7">
                    <a:extLst>
                      <a:ext uri="{FF2B5EF4-FFF2-40B4-BE49-F238E27FC236}">
                        <a16:creationId xmlns:a16="http://schemas.microsoft.com/office/drawing/2014/main" id="{8195DF2D-7008-5299-CA27-E0D377DE2F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4" name="Freeform 8">
                    <a:extLst>
                      <a:ext uri="{FF2B5EF4-FFF2-40B4-BE49-F238E27FC236}">
                        <a16:creationId xmlns:a16="http://schemas.microsoft.com/office/drawing/2014/main" id="{CB59DF9E-B226-A849-B83C-41D2DA8C54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7" name="Group 9">
                  <a:extLst>
                    <a:ext uri="{FF2B5EF4-FFF2-40B4-BE49-F238E27FC236}">
                      <a16:creationId xmlns:a16="http://schemas.microsoft.com/office/drawing/2014/main" id="{E54DEBD0-5D17-B610-68A2-038BD395A5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78" y="5032"/>
                  <a:ext cx="938" cy="1066"/>
                  <a:chOff x="2303" y="5033"/>
                  <a:chExt cx="7929" cy="6588"/>
                </a:xfrm>
              </p:grpSpPr>
              <p:sp>
                <p:nvSpPr>
                  <p:cNvPr id="91" name="Freeform 10">
                    <a:extLst>
                      <a:ext uri="{FF2B5EF4-FFF2-40B4-BE49-F238E27FC236}">
                        <a16:creationId xmlns:a16="http://schemas.microsoft.com/office/drawing/2014/main" id="{20F357C0-9C14-8B38-BC58-ABA62A0553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2" name="Freeform 11">
                    <a:extLst>
                      <a:ext uri="{FF2B5EF4-FFF2-40B4-BE49-F238E27FC236}">
                        <a16:creationId xmlns:a16="http://schemas.microsoft.com/office/drawing/2014/main" id="{890CB08C-36EA-D3A6-F910-191556AE5C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8" name="Group 12">
                  <a:extLst>
                    <a:ext uri="{FF2B5EF4-FFF2-40B4-BE49-F238E27FC236}">
                      <a16:creationId xmlns:a16="http://schemas.microsoft.com/office/drawing/2014/main" id="{430EE5C9-0FE3-D536-9BDC-B44A58B07B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16" y="5032"/>
                  <a:ext cx="937" cy="1066"/>
                  <a:chOff x="2303" y="5033"/>
                  <a:chExt cx="7929" cy="6588"/>
                </a:xfrm>
              </p:grpSpPr>
              <p:sp>
                <p:nvSpPr>
                  <p:cNvPr id="89" name="Freeform 13">
                    <a:extLst>
                      <a:ext uri="{FF2B5EF4-FFF2-40B4-BE49-F238E27FC236}">
                        <a16:creationId xmlns:a16="http://schemas.microsoft.com/office/drawing/2014/main" id="{60F4861E-600F-F48F-E499-8155063C7D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3" y="5033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0" name="Freeform 14">
                    <a:extLst>
                      <a:ext uri="{FF2B5EF4-FFF2-40B4-BE49-F238E27FC236}">
                        <a16:creationId xmlns:a16="http://schemas.microsoft.com/office/drawing/2014/main" id="{4FBB79D2-B939-0562-5465-6AFEB5752F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6265" y="8321"/>
                    <a:ext cx="3967" cy="3300"/>
                  </a:xfrm>
                  <a:custGeom>
                    <a:avLst/>
                    <a:gdLst>
                      <a:gd name="T0" fmla="*/ 0 w 3967"/>
                      <a:gd name="T1" fmla="*/ 3300 h 3300"/>
                      <a:gd name="T2" fmla="*/ 1980 w 3967"/>
                      <a:gd name="T3" fmla="*/ 0 h 3300"/>
                      <a:gd name="T4" fmla="*/ 3967 w 3967"/>
                      <a:gd name="T5" fmla="*/ 3300 h 33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67" h="3300">
                        <a:moveTo>
                          <a:pt x="0" y="3300"/>
                        </a:moveTo>
                        <a:cubicBezTo>
                          <a:pt x="659" y="1650"/>
                          <a:pt x="1319" y="0"/>
                          <a:pt x="1980" y="0"/>
                        </a:cubicBezTo>
                        <a:cubicBezTo>
                          <a:pt x="2641" y="0"/>
                          <a:pt x="3304" y="1650"/>
                          <a:pt x="3967" y="3300"/>
                        </a:cubicBezTo>
                      </a:path>
                    </a:pathLst>
                  </a:custGeom>
                  <a:noFill/>
                  <a:ln w="28575" cmpd="sng">
                    <a:noFill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060A2FDD-68FD-3BC2-AD0F-82482C8E24D5}"/>
                  </a:ext>
                </a:extLst>
              </p:cNvPr>
              <p:cNvSpPr/>
              <p:nvPr/>
            </p:nvSpPr>
            <p:spPr>
              <a:xfrm>
                <a:off x="2657251" y="4419702"/>
                <a:ext cx="467592" cy="4364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A284483-D09B-B178-7F59-A85F1C1D466A}"/>
              </a:ext>
            </a:extLst>
          </p:cNvPr>
          <p:cNvGrpSpPr/>
          <p:nvPr/>
        </p:nvGrpSpPr>
        <p:grpSpPr>
          <a:xfrm>
            <a:off x="10749753" y="1997815"/>
            <a:ext cx="407844" cy="3142890"/>
            <a:chOff x="2682642" y="1275041"/>
            <a:chExt cx="407844" cy="3142890"/>
          </a:xfrm>
        </p:grpSpPr>
        <p:grpSp>
          <p:nvGrpSpPr>
            <p:cNvPr id="128" name="Group 2">
              <a:extLst>
                <a:ext uri="{FF2B5EF4-FFF2-40B4-BE49-F238E27FC236}">
                  <a16:creationId xmlns:a16="http://schemas.microsoft.com/office/drawing/2014/main" id="{9ECC6778-A376-249C-F990-90C99B564E7A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096547" y="3432832"/>
              <a:ext cx="1571194" cy="399003"/>
              <a:chOff x="2303" y="5032"/>
              <a:chExt cx="3750" cy="1066"/>
            </a:xfrm>
          </p:grpSpPr>
          <p:grpSp>
            <p:nvGrpSpPr>
              <p:cNvPr id="130" name="Group 3">
                <a:extLst>
                  <a:ext uri="{FF2B5EF4-FFF2-40B4-BE49-F238E27FC236}">
                    <a16:creationId xmlns:a16="http://schemas.microsoft.com/office/drawing/2014/main" id="{B26C10E1-E4DF-EC8B-5827-84D93FB6B4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03" y="5032"/>
                <a:ext cx="938" cy="1066"/>
                <a:chOff x="2303" y="5033"/>
                <a:chExt cx="7929" cy="6588"/>
              </a:xfrm>
            </p:grpSpPr>
            <p:sp>
              <p:nvSpPr>
                <p:cNvPr id="140" name="Freeform 4">
                  <a:extLst>
                    <a:ext uri="{FF2B5EF4-FFF2-40B4-BE49-F238E27FC236}">
                      <a16:creationId xmlns:a16="http://schemas.microsoft.com/office/drawing/2014/main" id="{4FEB0B66-D460-9AB7-6FF6-F3EB80E358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5033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1" name="Freeform 5">
                  <a:extLst>
                    <a:ext uri="{FF2B5EF4-FFF2-40B4-BE49-F238E27FC236}">
                      <a16:creationId xmlns:a16="http://schemas.microsoft.com/office/drawing/2014/main" id="{33B6E1F9-0C7B-8FE3-00CB-8D82E3AB99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6265" y="8321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2FCD1446-CAFD-4DB0-426C-83A7F89912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41" y="5032"/>
                <a:ext cx="937" cy="1066"/>
                <a:chOff x="2303" y="5033"/>
                <a:chExt cx="7929" cy="6588"/>
              </a:xfrm>
            </p:grpSpPr>
            <p:sp>
              <p:nvSpPr>
                <p:cNvPr id="138" name="Freeform 7">
                  <a:extLst>
                    <a:ext uri="{FF2B5EF4-FFF2-40B4-BE49-F238E27FC236}">
                      <a16:creationId xmlns:a16="http://schemas.microsoft.com/office/drawing/2014/main" id="{D1F64901-01F6-903A-EEB5-7E6B00E166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5033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9" name="Freeform 8">
                  <a:extLst>
                    <a:ext uri="{FF2B5EF4-FFF2-40B4-BE49-F238E27FC236}">
                      <a16:creationId xmlns:a16="http://schemas.microsoft.com/office/drawing/2014/main" id="{7E04CEFC-07B3-152B-2957-2C53437514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6265" y="8321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32" name="Group 9">
                <a:extLst>
                  <a:ext uri="{FF2B5EF4-FFF2-40B4-BE49-F238E27FC236}">
                    <a16:creationId xmlns:a16="http://schemas.microsoft.com/office/drawing/2014/main" id="{70889228-9D76-E067-660E-D7A794F6AC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8" y="5032"/>
                <a:ext cx="938" cy="1066"/>
                <a:chOff x="2303" y="5033"/>
                <a:chExt cx="7929" cy="6588"/>
              </a:xfrm>
            </p:grpSpPr>
            <p:sp>
              <p:nvSpPr>
                <p:cNvPr id="136" name="Freeform 10">
                  <a:extLst>
                    <a:ext uri="{FF2B5EF4-FFF2-40B4-BE49-F238E27FC236}">
                      <a16:creationId xmlns:a16="http://schemas.microsoft.com/office/drawing/2014/main" id="{CFA27A91-B4BB-EBBC-B1B3-F5989769DE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5033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7" name="Freeform 11">
                  <a:extLst>
                    <a:ext uri="{FF2B5EF4-FFF2-40B4-BE49-F238E27FC236}">
                      <a16:creationId xmlns:a16="http://schemas.microsoft.com/office/drawing/2014/main" id="{AA4334DD-B42F-1FBF-A882-B7B4DADA37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6265" y="8321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33" name="Group 12">
                <a:extLst>
                  <a:ext uri="{FF2B5EF4-FFF2-40B4-BE49-F238E27FC236}">
                    <a16:creationId xmlns:a16="http://schemas.microsoft.com/office/drawing/2014/main" id="{C783CA82-37DF-24FA-D0BB-4890D25973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16" y="5032"/>
                <a:ext cx="937" cy="1066"/>
                <a:chOff x="2303" y="5033"/>
                <a:chExt cx="7929" cy="6588"/>
              </a:xfrm>
            </p:grpSpPr>
            <p:sp>
              <p:nvSpPr>
                <p:cNvPr id="134" name="Freeform 13">
                  <a:extLst>
                    <a:ext uri="{FF2B5EF4-FFF2-40B4-BE49-F238E27FC236}">
                      <a16:creationId xmlns:a16="http://schemas.microsoft.com/office/drawing/2014/main" id="{F92D55CF-AE4D-E191-EC78-046CA9CF13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5033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5" name="Freeform 14">
                  <a:extLst>
                    <a:ext uri="{FF2B5EF4-FFF2-40B4-BE49-F238E27FC236}">
                      <a16:creationId xmlns:a16="http://schemas.microsoft.com/office/drawing/2014/main" id="{C453AE0B-E0A1-CAD2-BB3A-5EE2FCC479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6265" y="8321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14" name="Group 2">
              <a:extLst>
                <a:ext uri="{FF2B5EF4-FFF2-40B4-BE49-F238E27FC236}">
                  <a16:creationId xmlns:a16="http://schemas.microsoft.com/office/drawing/2014/main" id="{EF9AD81B-30BD-9148-3997-6AB7A744DC00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2105388" y="1861136"/>
              <a:ext cx="1571194" cy="399003"/>
              <a:chOff x="2303" y="5032"/>
              <a:chExt cx="3750" cy="1066"/>
            </a:xfrm>
          </p:grpSpPr>
          <p:grpSp>
            <p:nvGrpSpPr>
              <p:cNvPr id="116" name="Group 3">
                <a:extLst>
                  <a:ext uri="{FF2B5EF4-FFF2-40B4-BE49-F238E27FC236}">
                    <a16:creationId xmlns:a16="http://schemas.microsoft.com/office/drawing/2014/main" id="{92341733-D7C1-24A9-9BF3-452D58A46D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03" y="5032"/>
                <a:ext cx="938" cy="1066"/>
                <a:chOff x="2303" y="5033"/>
                <a:chExt cx="7929" cy="6588"/>
              </a:xfrm>
            </p:grpSpPr>
            <p:sp>
              <p:nvSpPr>
                <p:cNvPr id="126" name="Freeform 4">
                  <a:extLst>
                    <a:ext uri="{FF2B5EF4-FFF2-40B4-BE49-F238E27FC236}">
                      <a16:creationId xmlns:a16="http://schemas.microsoft.com/office/drawing/2014/main" id="{766B2E78-DB6E-5161-8ED6-66BA8EE022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5033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7" name="Freeform 5">
                  <a:extLst>
                    <a:ext uri="{FF2B5EF4-FFF2-40B4-BE49-F238E27FC236}">
                      <a16:creationId xmlns:a16="http://schemas.microsoft.com/office/drawing/2014/main" id="{D511D009-8846-0754-BD63-E022AB4291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6265" y="8321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noFill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248076D8-4E06-1289-6BDB-7E0B5254BD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41" y="5032"/>
                <a:ext cx="937" cy="1066"/>
                <a:chOff x="2303" y="5033"/>
                <a:chExt cx="7929" cy="6588"/>
              </a:xfrm>
            </p:grpSpPr>
            <p:sp>
              <p:nvSpPr>
                <p:cNvPr id="124" name="Freeform 7">
                  <a:extLst>
                    <a:ext uri="{FF2B5EF4-FFF2-40B4-BE49-F238E27FC236}">
                      <a16:creationId xmlns:a16="http://schemas.microsoft.com/office/drawing/2014/main" id="{0B742272-C7C3-4300-503D-4C1853F7C3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5033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noFill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5" name="Freeform 8">
                  <a:extLst>
                    <a:ext uri="{FF2B5EF4-FFF2-40B4-BE49-F238E27FC236}">
                      <a16:creationId xmlns:a16="http://schemas.microsoft.com/office/drawing/2014/main" id="{D59F2343-3FA2-EE3A-AC1C-EEE9CB2B5A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6265" y="8321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noFill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18" name="Group 9">
                <a:extLst>
                  <a:ext uri="{FF2B5EF4-FFF2-40B4-BE49-F238E27FC236}">
                    <a16:creationId xmlns:a16="http://schemas.microsoft.com/office/drawing/2014/main" id="{F276F32E-18CF-6A05-9A8A-485BC3B916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8" y="5032"/>
                <a:ext cx="938" cy="1066"/>
                <a:chOff x="2303" y="5033"/>
                <a:chExt cx="7929" cy="6588"/>
              </a:xfrm>
            </p:grpSpPr>
            <p:sp>
              <p:nvSpPr>
                <p:cNvPr id="122" name="Freeform 10">
                  <a:extLst>
                    <a:ext uri="{FF2B5EF4-FFF2-40B4-BE49-F238E27FC236}">
                      <a16:creationId xmlns:a16="http://schemas.microsoft.com/office/drawing/2014/main" id="{DB757F32-1AF4-A3D6-417D-3FCF71CA53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5033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noFill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3" name="Freeform 11">
                  <a:extLst>
                    <a:ext uri="{FF2B5EF4-FFF2-40B4-BE49-F238E27FC236}">
                      <a16:creationId xmlns:a16="http://schemas.microsoft.com/office/drawing/2014/main" id="{67B061AB-17DD-D046-F6FE-6B9BFDA8C4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6265" y="8321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noFill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19" name="Group 12">
                <a:extLst>
                  <a:ext uri="{FF2B5EF4-FFF2-40B4-BE49-F238E27FC236}">
                    <a16:creationId xmlns:a16="http://schemas.microsoft.com/office/drawing/2014/main" id="{9126DF5E-E9D1-C60E-9C66-31F93FB677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16" y="5032"/>
                <a:ext cx="937" cy="1066"/>
                <a:chOff x="2303" y="5033"/>
                <a:chExt cx="7929" cy="6588"/>
              </a:xfrm>
            </p:grpSpPr>
            <p:sp>
              <p:nvSpPr>
                <p:cNvPr id="120" name="Freeform 13">
                  <a:extLst>
                    <a:ext uri="{FF2B5EF4-FFF2-40B4-BE49-F238E27FC236}">
                      <a16:creationId xmlns:a16="http://schemas.microsoft.com/office/drawing/2014/main" id="{F8F6644A-3673-208E-0B36-E560315E0F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5033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noFill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" name="Freeform 14">
                  <a:extLst>
                    <a:ext uri="{FF2B5EF4-FFF2-40B4-BE49-F238E27FC236}">
                      <a16:creationId xmlns:a16="http://schemas.microsoft.com/office/drawing/2014/main" id="{F3E071CE-1C7A-9686-E693-56A8C3CB54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6265" y="8321"/>
                  <a:ext cx="3967" cy="3300"/>
                </a:xfrm>
                <a:custGeom>
                  <a:avLst/>
                  <a:gdLst>
                    <a:gd name="T0" fmla="*/ 0 w 3967"/>
                    <a:gd name="T1" fmla="*/ 3300 h 3300"/>
                    <a:gd name="T2" fmla="*/ 1980 w 3967"/>
                    <a:gd name="T3" fmla="*/ 0 h 3300"/>
                    <a:gd name="T4" fmla="*/ 3967 w 3967"/>
                    <a:gd name="T5" fmla="*/ 3300 h 3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7" h="3300">
                      <a:moveTo>
                        <a:pt x="0" y="3300"/>
                      </a:moveTo>
                      <a:cubicBezTo>
                        <a:pt x="659" y="1650"/>
                        <a:pt x="1319" y="0"/>
                        <a:pt x="1980" y="0"/>
                      </a:cubicBezTo>
                      <a:cubicBezTo>
                        <a:pt x="2641" y="0"/>
                        <a:pt x="3304" y="1650"/>
                        <a:pt x="3967" y="3300"/>
                      </a:cubicBezTo>
                    </a:path>
                  </a:pathLst>
                </a:custGeom>
                <a:noFill/>
                <a:ln w="28575" cmpd="sng">
                  <a:noFill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1A0FC3DC-05AF-5DC2-C455-4C4AD109309C}"/>
              </a:ext>
            </a:extLst>
          </p:cNvPr>
          <p:cNvSpPr/>
          <p:nvPr/>
        </p:nvSpPr>
        <p:spPr>
          <a:xfrm>
            <a:off x="6986427" y="3150296"/>
            <a:ext cx="4592548" cy="4052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5496E4C1-5222-3809-1D61-2EBCA154D80C}"/>
              </a:ext>
            </a:extLst>
          </p:cNvPr>
          <p:cNvSpPr/>
          <p:nvPr/>
        </p:nvSpPr>
        <p:spPr>
          <a:xfrm>
            <a:off x="10719879" y="5142476"/>
            <a:ext cx="467592" cy="436418"/>
          </a:xfrm>
          <a:prstGeom prst="rect">
            <a:avLst/>
          </a:prstGeom>
          <a:gradFill>
            <a:gsLst>
              <a:gs pos="0">
                <a:srgbClr val="FFC000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4996469-3094-3040-90CD-52F970FC855D}"/>
              </a:ext>
            </a:extLst>
          </p:cNvPr>
          <p:cNvSpPr txBox="1"/>
          <p:nvPr/>
        </p:nvSpPr>
        <p:spPr>
          <a:xfrm>
            <a:off x="4859676" y="328773"/>
            <a:ext cx="2373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Stretching</a:t>
            </a:r>
          </a:p>
        </p:txBody>
      </p:sp>
    </p:spTree>
    <p:extLst>
      <p:ext uri="{BB962C8B-B14F-4D97-AF65-F5344CB8AC3E}">
        <p14:creationId xmlns:p14="http://schemas.microsoft.com/office/powerpoint/2010/main" val="325393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-3.7037E-6 L 1.66667E-6 0.139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0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11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2.5E-6 0.1113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EF12FC3-4024-475D-B00C-5ECC19F21207}"/>
              </a:ext>
            </a:extLst>
          </p:cNvPr>
          <p:cNvSpPr/>
          <p:nvPr/>
        </p:nvSpPr>
        <p:spPr>
          <a:xfrm>
            <a:off x="5690074" y="1541432"/>
            <a:ext cx="1385180" cy="12946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DB32509-862C-4C23-B92B-D5FACE1A304E}"/>
              </a:ext>
            </a:extLst>
          </p:cNvPr>
          <p:cNvGrpSpPr/>
          <p:nvPr/>
        </p:nvGrpSpPr>
        <p:grpSpPr>
          <a:xfrm>
            <a:off x="-2073720" y="1690580"/>
            <a:ext cx="9390280" cy="974994"/>
            <a:chOff x="-900585" y="4401030"/>
            <a:chExt cx="8554641" cy="974994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AE42BDEC-234A-4845-AED5-C23A101FF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931" y="4411421"/>
              <a:ext cx="4278125" cy="964603"/>
            </a:xfrm>
            <a:custGeom>
              <a:avLst/>
              <a:gdLst>
                <a:gd name="T0" fmla="*/ 0 w 8064"/>
                <a:gd name="T1" fmla="*/ 2330 h 4670"/>
                <a:gd name="T2" fmla="*/ 684 w 8064"/>
                <a:gd name="T3" fmla="*/ 14 h 4670"/>
                <a:gd name="T4" fmla="*/ 2016 w 8064"/>
                <a:gd name="T5" fmla="*/ 4634 h 4670"/>
                <a:gd name="T6" fmla="*/ 3360 w 8064"/>
                <a:gd name="T7" fmla="*/ 14 h 4670"/>
                <a:gd name="T8" fmla="*/ 4704 w 8064"/>
                <a:gd name="T9" fmla="*/ 4634 h 4670"/>
                <a:gd name="T10" fmla="*/ 6060 w 8064"/>
                <a:gd name="T11" fmla="*/ 2 h 4670"/>
                <a:gd name="T12" fmla="*/ 7392 w 8064"/>
                <a:gd name="T13" fmla="*/ 4646 h 4670"/>
                <a:gd name="T14" fmla="*/ 8064 w 8064"/>
                <a:gd name="T15" fmla="*/ 2342 h 4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64" h="4670">
                  <a:moveTo>
                    <a:pt x="0" y="2330"/>
                  </a:moveTo>
                  <a:cubicBezTo>
                    <a:pt x="230" y="1172"/>
                    <a:pt x="384" y="2"/>
                    <a:pt x="684" y="14"/>
                  </a:cubicBezTo>
                  <a:cubicBezTo>
                    <a:pt x="1068" y="2"/>
                    <a:pt x="1596" y="4622"/>
                    <a:pt x="2016" y="4634"/>
                  </a:cubicBezTo>
                  <a:cubicBezTo>
                    <a:pt x="2436" y="4646"/>
                    <a:pt x="2912" y="14"/>
                    <a:pt x="3360" y="14"/>
                  </a:cubicBezTo>
                  <a:cubicBezTo>
                    <a:pt x="3808" y="14"/>
                    <a:pt x="4254" y="4636"/>
                    <a:pt x="4704" y="4634"/>
                  </a:cubicBezTo>
                  <a:cubicBezTo>
                    <a:pt x="5154" y="4632"/>
                    <a:pt x="5612" y="0"/>
                    <a:pt x="6060" y="2"/>
                  </a:cubicBezTo>
                  <a:cubicBezTo>
                    <a:pt x="6508" y="4"/>
                    <a:pt x="6972" y="4646"/>
                    <a:pt x="7392" y="4646"/>
                  </a:cubicBezTo>
                  <a:cubicBezTo>
                    <a:pt x="7608" y="4670"/>
                    <a:pt x="7895" y="3689"/>
                    <a:pt x="8064" y="2342"/>
                  </a:cubicBezTo>
                </a:path>
              </a:pathLst>
            </a:custGeom>
            <a:noFill/>
            <a:ln w="76200" cmpd="sng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34725327-0E62-4C05-BF64-47A8DE118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-900585" y="4401030"/>
              <a:ext cx="4278125" cy="964603"/>
            </a:xfrm>
            <a:custGeom>
              <a:avLst/>
              <a:gdLst>
                <a:gd name="T0" fmla="*/ 0 w 8064"/>
                <a:gd name="T1" fmla="*/ 2330 h 4670"/>
                <a:gd name="T2" fmla="*/ 684 w 8064"/>
                <a:gd name="T3" fmla="*/ 14 h 4670"/>
                <a:gd name="T4" fmla="*/ 2016 w 8064"/>
                <a:gd name="T5" fmla="*/ 4634 h 4670"/>
                <a:gd name="T6" fmla="*/ 3360 w 8064"/>
                <a:gd name="T7" fmla="*/ 14 h 4670"/>
                <a:gd name="T8" fmla="*/ 4704 w 8064"/>
                <a:gd name="T9" fmla="*/ 4634 h 4670"/>
                <a:gd name="T10" fmla="*/ 6060 w 8064"/>
                <a:gd name="T11" fmla="*/ 2 h 4670"/>
                <a:gd name="T12" fmla="*/ 7392 w 8064"/>
                <a:gd name="T13" fmla="*/ 4646 h 4670"/>
                <a:gd name="T14" fmla="*/ 8064 w 8064"/>
                <a:gd name="T15" fmla="*/ 2342 h 4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64" h="4670">
                  <a:moveTo>
                    <a:pt x="0" y="2330"/>
                  </a:moveTo>
                  <a:cubicBezTo>
                    <a:pt x="230" y="1172"/>
                    <a:pt x="384" y="2"/>
                    <a:pt x="684" y="14"/>
                  </a:cubicBezTo>
                  <a:cubicBezTo>
                    <a:pt x="1068" y="2"/>
                    <a:pt x="1596" y="4622"/>
                    <a:pt x="2016" y="4634"/>
                  </a:cubicBezTo>
                  <a:cubicBezTo>
                    <a:pt x="2436" y="4646"/>
                    <a:pt x="2912" y="14"/>
                    <a:pt x="3360" y="14"/>
                  </a:cubicBezTo>
                  <a:cubicBezTo>
                    <a:pt x="3808" y="14"/>
                    <a:pt x="4254" y="4636"/>
                    <a:pt x="4704" y="4634"/>
                  </a:cubicBezTo>
                  <a:cubicBezTo>
                    <a:pt x="5154" y="4632"/>
                    <a:pt x="5612" y="0"/>
                    <a:pt x="6060" y="2"/>
                  </a:cubicBezTo>
                  <a:cubicBezTo>
                    <a:pt x="6508" y="4"/>
                    <a:pt x="6972" y="4646"/>
                    <a:pt x="7392" y="4646"/>
                  </a:cubicBezTo>
                  <a:cubicBezTo>
                    <a:pt x="7608" y="4670"/>
                    <a:pt x="7895" y="3689"/>
                    <a:pt x="8064" y="2342"/>
                  </a:cubicBezTo>
                </a:path>
              </a:pathLst>
            </a:custGeom>
            <a:noFill/>
            <a:ln w="76200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7EA86CC-290A-4F26-A95E-631AD1030B19}"/>
              </a:ext>
            </a:extLst>
          </p:cNvPr>
          <p:cNvSpPr/>
          <p:nvPr/>
        </p:nvSpPr>
        <p:spPr>
          <a:xfrm>
            <a:off x="1668925" y="1342380"/>
            <a:ext cx="8519311" cy="2127564"/>
          </a:xfrm>
          <a:custGeom>
            <a:avLst/>
            <a:gdLst>
              <a:gd name="connsiteX0" fmla="*/ 959668 w 8519311"/>
              <a:gd name="connsiteY0" fmla="*/ 0 h 2127564"/>
              <a:gd name="connsiteX1" fmla="*/ 959668 w 8519311"/>
              <a:gd name="connsiteY1" fmla="*/ 1502875 h 2127564"/>
              <a:gd name="connsiteX2" fmla="*/ 8519311 w 8519311"/>
              <a:gd name="connsiteY2" fmla="*/ 1502875 h 2127564"/>
              <a:gd name="connsiteX3" fmla="*/ 8519311 w 8519311"/>
              <a:gd name="connsiteY3" fmla="*/ 2127564 h 2127564"/>
              <a:gd name="connsiteX4" fmla="*/ 0 w 8519311"/>
              <a:gd name="connsiteY4" fmla="*/ 2127564 h 2127564"/>
              <a:gd name="connsiteX5" fmla="*/ 0 w 8519311"/>
              <a:gd name="connsiteY5" fmla="*/ 0 h 2127564"/>
              <a:gd name="connsiteX6" fmla="*/ 959668 w 8519311"/>
              <a:gd name="connsiteY6" fmla="*/ 0 h 2127564"/>
              <a:gd name="connsiteX0" fmla="*/ 959668 w 8519311"/>
              <a:gd name="connsiteY0" fmla="*/ 0 h 2127564"/>
              <a:gd name="connsiteX1" fmla="*/ 959668 w 8519311"/>
              <a:gd name="connsiteY1" fmla="*/ 1502875 h 2127564"/>
              <a:gd name="connsiteX2" fmla="*/ 8519311 w 8519311"/>
              <a:gd name="connsiteY2" fmla="*/ 1502875 h 2127564"/>
              <a:gd name="connsiteX3" fmla="*/ 8519311 w 8519311"/>
              <a:gd name="connsiteY3" fmla="*/ 2127564 h 2127564"/>
              <a:gd name="connsiteX4" fmla="*/ 0 w 8519311"/>
              <a:gd name="connsiteY4" fmla="*/ 2127564 h 2127564"/>
              <a:gd name="connsiteX5" fmla="*/ 0 w 8519311"/>
              <a:gd name="connsiteY5" fmla="*/ 497940 h 2127564"/>
              <a:gd name="connsiteX6" fmla="*/ 959668 w 8519311"/>
              <a:gd name="connsiteY6" fmla="*/ 0 h 2127564"/>
              <a:gd name="connsiteX0" fmla="*/ 959668 w 8519311"/>
              <a:gd name="connsiteY0" fmla="*/ 0 h 2127564"/>
              <a:gd name="connsiteX1" fmla="*/ 959668 w 8519311"/>
              <a:gd name="connsiteY1" fmla="*/ 1502875 h 2127564"/>
              <a:gd name="connsiteX2" fmla="*/ 8519311 w 8519311"/>
              <a:gd name="connsiteY2" fmla="*/ 1502875 h 2127564"/>
              <a:gd name="connsiteX3" fmla="*/ 8519311 w 8519311"/>
              <a:gd name="connsiteY3" fmla="*/ 2127564 h 2127564"/>
              <a:gd name="connsiteX4" fmla="*/ 0 w 8519311"/>
              <a:gd name="connsiteY4" fmla="*/ 2127564 h 2127564"/>
              <a:gd name="connsiteX5" fmla="*/ 0 w 8519311"/>
              <a:gd name="connsiteY5" fmla="*/ 0 h 2127564"/>
              <a:gd name="connsiteX6" fmla="*/ 959668 w 8519311"/>
              <a:gd name="connsiteY6" fmla="*/ 0 h 2127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19311" h="2127564">
                <a:moveTo>
                  <a:pt x="959668" y="0"/>
                </a:moveTo>
                <a:lnTo>
                  <a:pt x="959668" y="1502875"/>
                </a:lnTo>
                <a:lnTo>
                  <a:pt x="8519311" y="1502875"/>
                </a:lnTo>
                <a:lnTo>
                  <a:pt x="8519311" y="2127564"/>
                </a:lnTo>
                <a:lnTo>
                  <a:pt x="0" y="2127564"/>
                </a:lnTo>
                <a:lnTo>
                  <a:pt x="0" y="0"/>
                </a:lnTo>
                <a:lnTo>
                  <a:pt x="95966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0B0741-F58B-41AC-9EE8-21AC1B5891C1}"/>
              </a:ext>
            </a:extLst>
          </p:cNvPr>
          <p:cNvSpPr/>
          <p:nvPr/>
        </p:nvSpPr>
        <p:spPr>
          <a:xfrm>
            <a:off x="7316562" y="1541553"/>
            <a:ext cx="1385180" cy="12946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43275-B806-42D9-8FD6-F6DD5F216909}"/>
              </a:ext>
            </a:extLst>
          </p:cNvPr>
          <p:cNvSpPr txBox="1"/>
          <p:nvPr/>
        </p:nvSpPr>
        <p:spPr>
          <a:xfrm>
            <a:off x="2441947" y="366958"/>
            <a:ext cx="7297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Cartoon “Plots”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F16EBC-159B-4485-AB9B-66E2685936AE}"/>
              </a:ext>
            </a:extLst>
          </p:cNvPr>
          <p:cNvSpPr txBox="1"/>
          <p:nvPr/>
        </p:nvSpPr>
        <p:spPr>
          <a:xfrm>
            <a:off x="4705438" y="6424367"/>
            <a:ext cx="673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ED67B7-D360-41E3-B0DE-DCFDFAC0805B}"/>
              </a:ext>
            </a:extLst>
          </p:cNvPr>
          <p:cNvCxnSpPr>
            <a:stCxn id="2" idx="1"/>
            <a:endCxn id="2" idx="3"/>
          </p:cNvCxnSpPr>
          <p:nvPr/>
        </p:nvCxnSpPr>
        <p:spPr>
          <a:xfrm>
            <a:off x="3008734" y="5155284"/>
            <a:ext cx="4066520" cy="0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3">
            <a:extLst>
              <a:ext uri="{FF2B5EF4-FFF2-40B4-BE49-F238E27FC236}">
                <a16:creationId xmlns:a16="http://schemas.microsoft.com/office/drawing/2014/main" id="{38E6A5BB-F214-412E-8F50-A49C4C4EA4EC}"/>
              </a:ext>
            </a:extLst>
          </p:cNvPr>
          <p:cNvSpPr>
            <a:spLocks/>
          </p:cNvSpPr>
          <p:nvPr/>
        </p:nvSpPr>
        <p:spPr bwMode="auto">
          <a:xfrm>
            <a:off x="2000813" y="4260273"/>
            <a:ext cx="6097494" cy="1735282"/>
          </a:xfrm>
          <a:custGeom>
            <a:avLst/>
            <a:gdLst>
              <a:gd name="T0" fmla="*/ 0 w 8064"/>
              <a:gd name="T1" fmla="*/ 2330 h 4670"/>
              <a:gd name="T2" fmla="*/ 684 w 8064"/>
              <a:gd name="T3" fmla="*/ 14 h 4670"/>
              <a:gd name="T4" fmla="*/ 2016 w 8064"/>
              <a:gd name="T5" fmla="*/ 4634 h 4670"/>
              <a:gd name="T6" fmla="*/ 3360 w 8064"/>
              <a:gd name="T7" fmla="*/ 14 h 4670"/>
              <a:gd name="T8" fmla="*/ 4704 w 8064"/>
              <a:gd name="T9" fmla="*/ 4634 h 4670"/>
              <a:gd name="T10" fmla="*/ 6060 w 8064"/>
              <a:gd name="T11" fmla="*/ 2 h 4670"/>
              <a:gd name="T12" fmla="*/ 7392 w 8064"/>
              <a:gd name="T13" fmla="*/ 4646 h 4670"/>
              <a:gd name="T14" fmla="*/ 8064 w 8064"/>
              <a:gd name="T15" fmla="*/ 2342 h 4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064" h="4670">
                <a:moveTo>
                  <a:pt x="0" y="2330"/>
                </a:moveTo>
                <a:cubicBezTo>
                  <a:pt x="230" y="1172"/>
                  <a:pt x="384" y="2"/>
                  <a:pt x="684" y="14"/>
                </a:cubicBezTo>
                <a:cubicBezTo>
                  <a:pt x="1068" y="2"/>
                  <a:pt x="1596" y="4622"/>
                  <a:pt x="2016" y="4634"/>
                </a:cubicBezTo>
                <a:cubicBezTo>
                  <a:pt x="2436" y="4646"/>
                  <a:pt x="2912" y="14"/>
                  <a:pt x="3360" y="14"/>
                </a:cubicBezTo>
                <a:cubicBezTo>
                  <a:pt x="3808" y="14"/>
                  <a:pt x="4254" y="4636"/>
                  <a:pt x="4704" y="4634"/>
                </a:cubicBezTo>
                <a:cubicBezTo>
                  <a:pt x="5154" y="4632"/>
                  <a:pt x="5612" y="0"/>
                  <a:pt x="6060" y="2"/>
                </a:cubicBezTo>
                <a:cubicBezTo>
                  <a:pt x="6508" y="4"/>
                  <a:pt x="6972" y="4646"/>
                  <a:pt x="7392" y="4646"/>
                </a:cubicBezTo>
                <a:cubicBezTo>
                  <a:pt x="7608" y="4670"/>
                  <a:pt x="7895" y="3689"/>
                  <a:pt x="8064" y="2342"/>
                </a:cubicBezTo>
              </a:path>
            </a:pathLst>
          </a:custGeom>
          <a:noFill/>
          <a:ln w="762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00662DD0-181C-4F6F-94D2-0A5FF9CDBF97}"/>
              </a:ext>
            </a:extLst>
          </p:cNvPr>
          <p:cNvSpPr>
            <a:spLocks/>
          </p:cNvSpPr>
          <p:nvPr/>
        </p:nvSpPr>
        <p:spPr bwMode="auto">
          <a:xfrm>
            <a:off x="2506178" y="4256469"/>
            <a:ext cx="6097494" cy="1735282"/>
          </a:xfrm>
          <a:custGeom>
            <a:avLst/>
            <a:gdLst>
              <a:gd name="T0" fmla="*/ 0 w 8064"/>
              <a:gd name="T1" fmla="*/ 2330 h 4670"/>
              <a:gd name="T2" fmla="*/ 684 w 8064"/>
              <a:gd name="T3" fmla="*/ 14 h 4670"/>
              <a:gd name="T4" fmla="*/ 2016 w 8064"/>
              <a:gd name="T5" fmla="*/ 4634 h 4670"/>
              <a:gd name="T6" fmla="*/ 3360 w 8064"/>
              <a:gd name="T7" fmla="*/ 14 h 4670"/>
              <a:gd name="T8" fmla="*/ 4704 w 8064"/>
              <a:gd name="T9" fmla="*/ 4634 h 4670"/>
              <a:gd name="T10" fmla="*/ 6060 w 8064"/>
              <a:gd name="T11" fmla="*/ 2 h 4670"/>
              <a:gd name="T12" fmla="*/ 7392 w 8064"/>
              <a:gd name="T13" fmla="*/ 4646 h 4670"/>
              <a:gd name="T14" fmla="*/ 8064 w 8064"/>
              <a:gd name="T15" fmla="*/ 2342 h 4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064" h="4670">
                <a:moveTo>
                  <a:pt x="0" y="2330"/>
                </a:moveTo>
                <a:cubicBezTo>
                  <a:pt x="230" y="1172"/>
                  <a:pt x="384" y="2"/>
                  <a:pt x="684" y="14"/>
                </a:cubicBezTo>
                <a:cubicBezTo>
                  <a:pt x="1068" y="2"/>
                  <a:pt x="1596" y="4622"/>
                  <a:pt x="2016" y="4634"/>
                </a:cubicBezTo>
                <a:cubicBezTo>
                  <a:pt x="2436" y="4646"/>
                  <a:pt x="2912" y="14"/>
                  <a:pt x="3360" y="14"/>
                </a:cubicBezTo>
                <a:cubicBezTo>
                  <a:pt x="3808" y="14"/>
                  <a:pt x="4254" y="4636"/>
                  <a:pt x="4704" y="4634"/>
                </a:cubicBezTo>
                <a:cubicBezTo>
                  <a:pt x="5154" y="4632"/>
                  <a:pt x="5612" y="0"/>
                  <a:pt x="6060" y="2"/>
                </a:cubicBezTo>
                <a:cubicBezTo>
                  <a:pt x="6508" y="4"/>
                  <a:pt x="6972" y="4646"/>
                  <a:pt x="7392" y="4646"/>
                </a:cubicBezTo>
                <a:cubicBezTo>
                  <a:pt x="7608" y="4670"/>
                  <a:pt x="7895" y="3689"/>
                  <a:pt x="8064" y="2342"/>
                </a:cubicBezTo>
              </a:path>
            </a:pathLst>
          </a:custGeom>
          <a:noFill/>
          <a:ln w="762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C4AD9AC7-99F3-4112-BAF6-97C0490515D9}"/>
              </a:ext>
            </a:extLst>
          </p:cNvPr>
          <p:cNvSpPr>
            <a:spLocks/>
          </p:cNvSpPr>
          <p:nvPr/>
        </p:nvSpPr>
        <p:spPr bwMode="auto">
          <a:xfrm flipV="1">
            <a:off x="2502713" y="4273786"/>
            <a:ext cx="6097494" cy="1735282"/>
          </a:xfrm>
          <a:custGeom>
            <a:avLst/>
            <a:gdLst>
              <a:gd name="T0" fmla="*/ 0 w 8064"/>
              <a:gd name="T1" fmla="*/ 2330 h 4670"/>
              <a:gd name="T2" fmla="*/ 684 w 8064"/>
              <a:gd name="T3" fmla="*/ 14 h 4670"/>
              <a:gd name="T4" fmla="*/ 2016 w 8064"/>
              <a:gd name="T5" fmla="*/ 4634 h 4670"/>
              <a:gd name="T6" fmla="*/ 3360 w 8064"/>
              <a:gd name="T7" fmla="*/ 14 h 4670"/>
              <a:gd name="T8" fmla="*/ 4704 w 8064"/>
              <a:gd name="T9" fmla="*/ 4634 h 4670"/>
              <a:gd name="T10" fmla="*/ 6060 w 8064"/>
              <a:gd name="T11" fmla="*/ 2 h 4670"/>
              <a:gd name="T12" fmla="*/ 7392 w 8064"/>
              <a:gd name="T13" fmla="*/ 4646 h 4670"/>
              <a:gd name="T14" fmla="*/ 8064 w 8064"/>
              <a:gd name="T15" fmla="*/ 2342 h 4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064" h="4670">
                <a:moveTo>
                  <a:pt x="0" y="2330"/>
                </a:moveTo>
                <a:cubicBezTo>
                  <a:pt x="230" y="1172"/>
                  <a:pt x="384" y="2"/>
                  <a:pt x="684" y="14"/>
                </a:cubicBezTo>
                <a:cubicBezTo>
                  <a:pt x="1068" y="2"/>
                  <a:pt x="1596" y="4622"/>
                  <a:pt x="2016" y="4634"/>
                </a:cubicBezTo>
                <a:cubicBezTo>
                  <a:pt x="2436" y="4646"/>
                  <a:pt x="2912" y="14"/>
                  <a:pt x="3360" y="14"/>
                </a:cubicBezTo>
                <a:cubicBezTo>
                  <a:pt x="3808" y="14"/>
                  <a:pt x="4254" y="4636"/>
                  <a:pt x="4704" y="4634"/>
                </a:cubicBezTo>
                <a:cubicBezTo>
                  <a:pt x="5154" y="4632"/>
                  <a:pt x="5612" y="0"/>
                  <a:pt x="6060" y="2"/>
                </a:cubicBezTo>
                <a:cubicBezTo>
                  <a:pt x="6508" y="4"/>
                  <a:pt x="6972" y="4646"/>
                  <a:pt x="7392" y="4646"/>
                </a:cubicBezTo>
                <a:cubicBezTo>
                  <a:pt x="7608" y="4670"/>
                  <a:pt x="7895" y="3689"/>
                  <a:pt x="8064" y="2342"/>
                </a:cubicBezTo>
              </a:path>
            </a:pathLst>
          </a:custGeom>
          <a:noFill/>
          <a:ln w="76200" cmpd="sng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5A093A-C35D-4CBA-AA31-7043073E7A33}"/>
              </a:ext>
            </a:extLst>
          </p:cNvPr>
          <p:cNvSpPr/>
          <p:nvPr/>
        </p:nvSpPr>
        <p:spPr>
          <a:xfrm>
            <a:off x="1402773" y="3818144"/>
            <a:ext cx="1595569" cy="2759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FC66B4-9CE5-404E-9D9E-6BFE4CFB6B83}"/>
              </a:ext>
            </a:extLst>
          </p:cNvPr>
          <p:cNvSpPr txBox="1"/>
          <p:nvPr/>
        </p:nvSpPr>
        <p:spPr>
          <a:xfrm>
            <a:off x="1808019" y="4446630"/>
            <a:ext cx="101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position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DB7862-F329-421A-971E-DE2B302E643C}"/>
              </a:ext>
            </a:extLst>
          </p:cNvPr>
          <p:cNvSpPr txBox="1"/>
          <p:nvPr/>
        </p:nvSpPr>
        <p:spPr>
          <a:xfrm>
            <a:off x="1808019" y="4797849"/>
            <a:ext cx="101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velocity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5334AF-377E-4D61-BC52-B0F606D89044}"/>
              </a:ext>
            </a:extLst>
          </p:cNvPr>
          <p:cNvSpPr txBox="1"/>
          <p:nvPr/>
        </p:nvSpPr>
        <p:spPr>
          <a:xfrm>
            <a:off x="1808019" y="5161948"/>
            <a:ext cx="101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accel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B348CE9-66B6-41A7-BCC4-FE414410B256}"/>
              </a:ext>
            </a:extLst>
          </p:cNvPr>
          <p:cNvSpPr/>
          <p:nvPr/>
        </p:nvSpPr>
        <p:spPr>
          <a:xfrm>
            <a:off x="7101364" y="3812519"/>
            <a:ext cx="1595569" cy="2759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7F90DF0-4D00-42FF-8324-47E384768FA8}"/>
              </a:ext>
            </a:extLst>
          </p:cNvPr>
          <p:cNvSpPr/>
          <p:nvPr/>
        </p:nvSpPr>
        <p:spPr>
          <a:xfrm>
            <a:off x="3011717" y="3666322"/>
            <a:ext cx="4671968" cy="26577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277264-C257-4816-99E8-77ECA7B91E31}"/>
              </a:ext>
            </a:extLst>
          </p:cNvPr>
          <p:cNvSpPr/>
          <p:nvPr/>
        </p:nvSpPr>
        <p:spPr>
          <a:xfrm>
            <a:off x="3008734" y="3886200"/>
            <a:ext cx="4066520" cy="2538167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65B27A-383B-4E81-9F43-E8C89CAA2BF6}"/>
              </a:ext>
            </a:extLst>
          </p:cNvPr>
          <p:cNvSpPr txBox="1"/>
          <p:nvPr/>
        </p:nvSpPr>
        <p:spPr>
          <a:xfrm>
            <a:off x="7102764" y="3878624"/>
            <a:ext cx="48052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a way to make plot “data” appear in real time…</a:t>
            </a:r>
          </a:p>
          <a:p>
            <a:r>
              <a:rPr lang="en-US" sz="2400" dirty="0"/>
              <a:t>You have to synch the motion of the block with the “cover” that is revealing the plot data.</a:t>
            </a:r>
          </a:p>
        </p:txBody>
      </p:sp>
    </p:spTree>
    <p:extLst>
      <p:ext uri="{BB962C8B-B14F-4D97-AF65-F5344CB8AC3E}">
        <p14:creationId xmlns:p14="http://schemas.microsoft.com/office/powerpoint/2010/main" val="275649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200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31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200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-0.26562 0.0009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81" y="4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40741E-7 L 0.3336 -7.40741E-7 " pathEditMode="relative" rAng="0" ptsTypes="AA">
                                      <p:cBhvr>
                                        <p:cTn id="10" dur="7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8" grpId="0" animBg="1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1005078E-91AF-547B-0248-DB5B9DA74063}"/>
              </a:ext>
            </a:extLst>
          </p:cNvPr>
          <p:cNvSpPr/>
          <p:nvPr/>
        </p:nvSpPr>
        <p:spPr>
          <a:xfrm>
            <a:off x="7842325" y="5027868"/>
            <a:ext cx="1635162" cy="406356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0"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4996469-3094-3040-90CD-52F970FC855D}"/>
              </a:ext>
            </a:extLst>
          </p:cNvPr>
          <p:cNvSpPr txBox="1"/>
          <p:nvPr/>
        </p:nvSpPr>
        <p:spPr>
          <a:xfrm>
            <a:off x="4859676" y="328773"/>
            <a:ext cx="2373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Worm Gear</a:t>
            </a:r>
          </a:p>
        </p:txBody>
      </p: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435BD592-EA15-7134-8186-408ED4FF456C}"/>
              </a:ext>
            </a:extLst>
          </p:cNvPr>
          <p:cNvGrpSpPr/>
          <p:nvPr/>
        </p:nvGrpSpPr>
        <p:grpSpPr>
          <a:xfrm>
            <a:off x="-3897891" y="4846058"/>
            <a:ext cx="13152607" cy="770503"/>
            <a:chOff x="-3897891" y="4846058"/>
            <a:chExt cx="13152607" cy="770503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FAB460E9-5876-CEC1-C3FA-9A40F305E2C8}"/>
                </a:ext>
              </a:extLst>
            </p:cNvPr>
            <p:cNvGrpSpPr/>
            <p:nvPr/>
          </p:nvGrpSpPr>
          <p:grpSpPr>
            <a:xfrm>
              <a:off x="5590470" y="4846677"/>
              <a:ext cx="3664246" cy="769355"/>
              <a:chOff x="5590470" y="4846677"/>
              <a:chExt cx="3664246" cy="769355"/>
            </a:xfrm>
          </p:grpSpPr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17F9606A-C114-3486-0390-D7E03BE79D58}"/>
                  </a:ext>
                </a:extLst>
              </p:cNvPr>
              <p:cNvGrpSpPr/>
              <p:nvPr/>
            </p:nvGrpSpPr>
            <p:grpSpPr>
              <a:xfrm>
                <a:off x="7171620" y="4846677"/>
                <a:ext cx="2083096" cy="769355"/>
                <a:chOff x="7171620" y="4846677"/>
                <a:chExt cx="2083096" cy="769355"/>
              </a:xfrm>
            </p:grpSpPr>
            <p:grpSp>
              <p:nvGrpSpPr>
                <p:cNvPr id="244" name="Group 243">
                  <a:extLst>
                    <a:ext uri="{FF2B5EF4-FFF2-40B4-BE49-F238E27FC236}">
                      <a16:creationId xmlns:a16="http://schemas.microsoft.com/office/drawing/2014/main" id="{22F7D5D7-DE75-7D45-1C32-CCDCAE62D2E9}"/>
                    </a:ext>
                  </a:extLst>
                </p:cNvPr>
                <p:cNvGrpSpPr/>
                <p:nvPr/>
              </p:nvGrpSpPr>
              <p:grpSpPr>
                <a:xfrm>
                  <a:off x="7962195" y="4846678"/>
                  <a:ext cx="897233" cy="769353"/>
                  <a:chOff x="7962195" y="4846678"/>
                  <a:chExt cx="897233" cy="769353"/>
                </a:xfrm>
              </p:grpSpPr>
              <p:grpSp>
                <p:nvGrpSpPr>
                  <p:cNvPr id="236" name="Group 235">
                    <a:extLst>
                      <a:ext uri="{FF2B5EF4-FFF2-40B4-BE49-F238E27FC236}">
                        <a16:creationId xmlns:a16="http://schemas.microsoft.com/office/drawing/2014/main" id="{A40739B7-D386-BC3B-D29D-427FECFA793D}"/>
                      </a:ext>
                    </a:extLst>
                  </p:cNvPr>
                  <p:cNvGrpSpPr/>
                  <p:nvPr/>
                </p:nvGrpSpPr>
                <p:grpSpPr>
                  <a:xfrm>
                    <a:off x="7962195" y="4846678"/>
                    <a:ext cx="501946" cy="769353"/>
                    <a:chOff x="7962195" y="4846678"/>
                    <a:chExt cx="501946" cy="769353"/>
                  </a:xfrm>
                </p:grpSpPr>
                <p:sp>
                  <p:nvSpPr>
                    <p:cNvPr id="112" name="Freeform 6">
                      <a:extLst>
                        <a:ext uri="{FF2B5EF4-FFF2-40B4-BE49-F238E27FC236}">
                          <a16:creationId xmlns:a16="http://schemas.microsoft.com/office/drawing/2014/main" id="{3D078144-F298-22DD-CDD7-1505860EFE8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62195" y="4846678"/>
                      <a:ext cx="400941" cy="184772"/>
                    </a:xfrm>
                    <a:custGeom>
                      <a:avLst/>
                      <a:gdLst>
                        <a:gd name="T0" fmla="*/ 0 w 1438"/>
                        <a:gd name="T1" fmla="*/ 183 h 724"/>
                        <a:gd name="T2" fmla="*/ 75 w 1438"/>
                        <a:gd name="T3" fmla="*/ 182 h 724"/>
                        <a:gd name="T4" fmla="*/ 106 w 1438"/>
                        <a:gd name="T5" fmla="*/ 1 h 724"/>
                        <a:gd name="T6" fmla="*/ 255 w 1438"/>
                        <a:gd name="T7" fmla="*/ 0 h 724"/>
                        <a:gd name="T8" fmla="*/ 287 w 1438"/>
                        <a:gd name="T9" fmla="*/ 182 h 724"/>
                        <a:gd name="T10" fmla="*/ 364 w 1438"/>
                        <a:gd name="T11" fmla="*/ 183 h 724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connsiteX0" fmla="*/ 0 w 10712"/>
                        <a:gd name="connsiteY0" fmla="*/ 9972 h 9979"/>
                        <a:gd name="connsiteX1" fmla="*/ 2058 w 10712"/>
                        <a:gd name="connsiteY1" fmla="*/ 9945 h 9979"/>
                        <a:gd name="connsiteX2" fmla="*/ 2921 w 10712"/>
                        <a:gd name="connsiteY2" fmla="*/ 55 h 9979"/>
                        <a:gd name="connsiteX3" fmla="*/ 7010 w 10712"/>
                        <a:gd name="connsiteY3" fmla="*/ 0 h 9979"/>
                        <a:gd name="connsiteX4" fmla="*/ 7879 w 10712"/>
                        <a:gd name="connsiteY4" fmla="*/ 9945 h 9979"/>
                        <a:gd name="connsiteX5" fmla="*/ 10712 w 10712"/>
                        <a:gd name="connsiteY5" fmla="*/ 9972 h 9979"/>
                        <a:gd name="connsiteX0" fmla="*/ 0 w 10181"/>
                        <a:gd name="connsiteY0" fmla="*/ 9993 h 10000"/>
                        <a:gd name="connsiteX1" fmla="*/ 1921 w 10181"/>
                        <a:gd name="connsiteY1" fmla="*/ 9966 h 10000"/>
                        <a:gd name="connsiteX2" fmla="*/ 2727 w 10181"/>
                        <a:gd name="connsiteY2" fmla="*/ 55 h 10000"/>
                        <a:gd name="connsiteX3" fmla="*/ 6544 w 10181"/>
                        <a:gd name="connsiteY3" fmla="*/ 0 h 10000"/>
                        <a:gd name="connsiteX4" fmla="*/ 7355 w 10181"/>
                        <a:gd name="connsiteY4" fmla="*/ 9966 h 10000"/>
                        <a:gd name="connsiteX5" fmla="*/ 10181 w 10181"/>
                        <a:gd name="connsiteY5" fmla="*/ 9993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181" h="10000">
                          <a:moveTo>
                            <a:pt x="0" y="9993"/>
                          </a:moveTo>
                          <a:cubicBezTo>
                            <a:pt x="967" y="9993"/>
                            <a:pt x="1169" y="10021"/>
                            <a:pt x="1921" y="9966"/>
                          </a:cubicBezTo>
                          <a:cubicBezTo>
                            <a:pt x="2376" y="8304"/>
                            <a:pt x="2213" y="2353"/>
                            <a:pt x="2727" y="55"/>
                          </a:cubicBezTo>
                          <a:cubicBezTo>
                            <a:pt x="4628" y="55"/>
                            <a:pt x="4648" y="55"/>
                            <a:pt x="6544" y="0"/>
                          </a:cubicBezTo>
                          <a:cubicBezTo>
                            <a:pt x="7044" y="2824"/>
                            <a:pt x="6888" y="8304"/>
                            <a:pt x="7355" y="9966"/>
                          </a:cubicBezTo>
                          <a:lnTo>
                            <a:pt x="10181" y="9993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solidFill>
                        <a:srgbClr val="00336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0" name="Freeform 6">
                      <a:extLst>
                        <a:ext uri="{FF2B5EF4-FFF2-40B4-BE49-F238E27FC236}">
                          <a16:creationId xmlns:a16="http://schemas.microsoft.com/office/drawing/2014/main" id="{33F0A19A-C0BE-B7CB-059C-375591C290C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8060807" y="5429705"/>
                      <a:ext cx="403334" cy="184772"/>
                    </a:xfrm>
                    <a:custGeom>
                      <a:avLst/>
                      <a:gdLst>
                        <a:gd name="T0" fmla="*/ 0 w 1438"/>
                        <a:gd name="T1" fmla="*/ 183 h 724"/>
                        <a:gd name="T2" fmla="*/ 75 w 1438"/>
                        <a:gd name="T3" fmla="*/ 182 h 724"/>
                        <a:gd name="T4" fmla="*/ 106 w 1438"/>
                        <a:gd name="T5" fmla="*/ 1 h 724"/>
                        <a:gd name="T6" fmla="*/ 255 w 1438"/>
                        <a:gd name="T7" fmla="*/ 0 h 724"/>
                        <a:gd name="T8" fmla="*/ 287 w 1438"/>
                        <a:gd name="T9" fmla="*/ 182 h 724"/>
                        <a:gd name="T10" fmla="*/ 364 w 1438"/>
                        <a:gd name="T11" fmla="*/ 183 h 724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connsiteX0" fmla="*/ 0 w 10777"/>
                        <a:gd name="connsiteY0" fmla="*/ 9972 h 9979"/>
                        <a:gd name="connsiteX1" fmla="*/ 2058 w 10777"/>
                        <a:gd name="connsiteY1" fmla="*/ 9945 h 9979"/>
                        <a:gd name="connsiteX2" fmla="*/ 2921 w 10777"/>
                        <a:gd name="connsiteY2" fmla="*/ 55 h 9979"/>
                        <a:gd name="connsiteX3" fmla="*/ 7010 w 10777"/>
                        <a:gd name="connsiteY3" fmla="*/ 0 h 9979"/>
                        <a:gd name="connsiteX4" fmla="*/ 7879 w 10777"/>
                        <a:gd name="connsiteY4" fmla="*/ 9945 h 9979"/>
                        <a:gd name="connsiteX5" fmla="*/ 10777 w 10777"/>
                        <a:gd name="connsiteY5" fmla="*/ 9972 h 9979"/>
                        <a:gd name="connsiteX0" fmla="*/ 0 w 10180"/>
                        <a:gd name="connsiteY0" fmla="*/ 9993 h 10000"/>
                        <a:gd name="connsiteX1" fmla="*/ 1910 w 10180"/>
                        <a:gd name="connsiteY1" fmla="*/ 9966 h 10000"/>
                        <a:gd name="connsiteX2" fmla="*/ 2710 w 10180"/>
                        <a:gd name="connsiteY2" fmla="*/ 55 h 10000"/>
                        <a:gd name="connsiteX3" fmla="*/ 6505 w 10180"/>
                        <a:gd name="connsiteY3" fmla="*/ 0 h 10000"/>
                        <a:gd name="connsiteX4" fmla="*/ 7311 w 10180"/>
                        <a:gd name="connsiteY4" fmla="*/ 9966 h 10000"/>
                        <a:gd name="connsiteX5" fmla="*/ 10180 w 10180"/>
                        <a:gd name="connsiteY5" fmla="*/ 9993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180" h="10000">
                          <a:moveTo>
                            <a:pt x="0" y="9993"/>
                          </a:moveTo>
                          <a:cubicBezTo>
                            <a:pt x="961" y="9993"/>
                            <a:pt x="1162" y="10021"/>
                            <a:pt x="1910" y="9966"/>
                          </a:cubicBezTo>
                          <a:cubicBezTo>
                            <a:pt x="2362" y="8304"/>
                            <a:pt x="2200" y="2353"/>
                            <a:pt x="2710" y="55"/>
                          </a:cubicBezTo>
                          <a:cubicBezTo>
                            <a:pt x="4601" y="55"/>
                            <a:pt x="4620" y="55"/>
                            <a:pt x="6505" y="0"/>
                          </a:cubicBezTo>
                          <a:cubicBezTo>
                            <a:pt x="7001" y="2824"/>
                            <a:pt x="6846" y="8304"/>
                            <a:pt x="7311" y="9966"/>
                          </a:cubicBezTo>
                          <a:lnTo>
                            <a:pt x="10180" y="9993"/>
                          </a:lnTo>
                        </a:path>
                      </a:pathLst>
                    </a:custGeom>
                    <a:solidFill>
                      <a:schemeClr val="bg1">
                        <a:lumMod val="65000"/>
                      </a:schemeClr>
                    </a:solidFill>
                    <a:ln w="9525">
                      <a:solidFill>
                        <a:srgbClr val="00336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07" name="Straight Connector 206">
                      <a:extLst>
                        <a:ext uri="{FF2B5EF4-FFF2-40B4-BE49-F238E27FC236}">
                          <a16:creationId xmlns:a16="http://schemas.microsoft.com/office/drawing/2014/main" id="{2F882C79-F646-4413-DA3E-2D0FCD2A7B4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218098" y="4848045"/>
                      <a:ext cx="97766" cy="764876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8" name="Straight Connector 207">
                      <a:extLst>
                        <a:ext uri="{FF2B5EF4-FFF2-40B4-BE49-F238E27FC236}">
                          <a16:creationId xmlns:a16="http://schemas.microsoft.com/office/drawing/2014/main" id="{4FC65CAD-3A76-1DA6-1D2F-2AF3EE4C62A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068186" y="4851155"/>
                      <a:ext cx="97766" cy="764876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9" name="Straight Connector 208">
                      <a:extLst>
                        <a:ext uri="{FF2B5EF4-FFF2-40B4-BE49-F238E27FC236}">
                          <a16:creationId xmlns:a16="http://schemas.microsoft.com/office/drawing/2014/main" id="{F872667E-220C-F8BC-14A2-A061A7ABB28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254176" y="5025949"/>
                      <a:ext cx="91124" cy="408200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5" name="Straight Connector 234">
                      <a:extLst>
                        <a:ext uri="{FF2B5EF4-FFF2-40B4-BE49-F238E27FC236}">
                          <a16:creationId xmlns:a16="http://schemas.microsoft.com/office/drawing/2014/main" id="{081B0A4F-878C-A830-6067-3AFFE04CF7E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040116" y="5023976"/>
                      <a:ext cx="91124" cy="408200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37" name="Group 236">
                    <a:extLst>
                      <a:ext uri="{FF2B5EF4-FFF2-40B4-BE49-F238E27FC236}">
                        <a16:creationId xmlns:a16="http://schemas.microsoft.com/office/drawing/2014/main" id="{EA1E4875-2913-BA50-E571-803DD49FC8EF}"/>
                      </a:ext>
                    </a:extLst>
                  </p:cNvPr>
                  <p:cNvGrpSpPr/>
                  <p:nvPr/>
                </p:nvGrpSpPr>
                <p:grpSpPr>
                  <a:xfrm>
                    <a:off x="8357482" y="4846678"/>
                    <a:ext cx="501946" cy="769353"/>
                    <a:chOff x="7962195" y="4846678"/>
                    <a:chExt cx="501946" cy="769353"/>
                  </a:xfrm>
                </p:grpSpPr>
                <p:sp>
                  <p:nvSpPr>
                    <p:cNvPr id="238" name="Freeform 6">
                      <a:extLst>
                        <a:ext uri="{FF2B5EF4-FFF2-40B4-BE49-F238E27FC236}">
                          <a16:creationId xmlns:a16="http://schemas.microsoft.com/office/drawing/2014/main" id="{ADF6E1A5-EC10-7C07-6A49-D512BEA035A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62195" y="4846678"/>
                      <a:ext cx="400941" cy="184772"/>
                    </a:xfrm>
                    <a:custGeom>
                      <a:avLst/>
                      <a:gdLst>
                        <a:gd name="T0" fmla="*/ 0 w 1438"/>
                        <a:gd name="T1" fmla="*/ 183 h 724"/>
                        <a:gd name="T2" fmla="*/ 75 w 1438"/>
                        <a:gd name="T3" fmla="*/ 182 h 724"/>
                        <a:gd name="T4" fmla="*/ 106 w 1438"/>
                        <a:gd name="T5" fmla="*/ 1 h 724"/>
                        <a:gd name="T6" fmla="*/ 255 w 1438"/>
                        <a:gd name="T7" fmla="*/ 0 h 724"/>
                        <a:gd name="T8" fmla="*/ 287 w 1438"/>
                        <a:gd name="T9" fmla="*/ 182 h 724"/>
                        <a:gd name="T10" fmla="*/ 364 w 1438"/>
                        <a:gd name="T11" fmla="*/ 183 h 724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connsiteX0" fmla="*/ 0 w 10712"/>
                        <a:gd name="connsiteY0" fmla="*/ 9972 h 9979"/>
                        <a:gd name="connsiteX1" fmla="*/ 2058 w 10712"/>
                        <a:gd name="connsiteY1" fmla="*/ 9945 h 9979"/>
                        <a:gd name="connsiteX2" fmla="*/ 2921 w 10712"/>
                        <a:gd name="connsiteY2" fmla="*/ 55 h 9979"/>
                        <a:gd name="connsiteX3" fmla="*/ 7010 w 10712"/>
                        <a:gd name="connsiteY3" fmla="*/ 0 h 9979"/>
                        <a:gd name="connsiteX4" fmla="*/ 7879 w 10712"/>
                        <a:gd name="connsiteY4" fmla="*/ 9945 h 9979"/>
                        <a:gd name="connsiteX5" fmla="*/ 10712 w 10712"/>
                        <a:gd name="connsiteY5" fmla="*/ 9972 h 9979"/>
                        <a:gd name="connsiteX0" fmla="*/ 0 w 10181"/>
                        <a:gd name="connsiteY0" fmla="*/ 9993 h 10000"/>
                        <a:gd name="connsiteX1" fmla="*/ 1921 w 10181"/>
                        <a:gd name="connsiteY1" fmla="*/ 9966 h 10000"/>
                        <a:gd name="connsiteX2" fmla="*/ 2727 w 10181"/>
                        <a:gd name="connsiteY2" fmla="*/ 55 h 10000"/>
                        <a:gd name="connsiteX3" fmla="*/ 6544 w 10181"/>
                        <a:gd name="connsiteY3" fmla="*/ 0 h 10000"/>
                        <a:gd name="connsiteX4" fmla="*/ 7355 w 10181"/>
                        <a:gd name="connsiteY4" fmla="*/ 9966 h 10000"/>
                        <a:gd name="connsiteX5" fmla="*/ 10181 w 10181"/>
                        <a:gd name="connsiteY5" fmla="*/ 9993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181" h="10000">
                          <a:moveTo>
                            <a:pt x="0" y="9993"/>
                          </a:moveTo>
                          <a:cubicBezTo>
                            <a:pt x="967" y="9993"/>
                            <a:pt x="1169" y="10021"/>
                            <a:pt x="1921" y="9966"/>
                          </a:cubicBezTo>
                          <a:cubicBezTo>
                            <a:pt x="2376" y="8304"/>
                            <a:pt x="2213" y="2353"/>
                            <a:pt x="2727" y="55"/>
                          </a:cubicBezTo>
                          <a:cubicBezTo>
                            <a:pt x="4628" y="55"/>
                            <a:pt x="4648" y="55"/>
                            <a:pt x="6544" y="0"/>
                          </a:cubicBezTo>
                          <a:cubicBezTo>
                            <a:pt x="7044" y="2824"/>
                            <a:pt x="6888" y="8304"/>
                            <a:pt x="7355" y="9966"/>
                          </a:cubicBezTo>
                          <a:lnTo>
                            <a:pt x="10181" y="9993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solidFill>
                        <a:srgbClr val="00336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9" name="Freeform 6">
                      <a:extLst>
                        <a:ext uri="{FF2B5EF4-FFF2-40B4-BE49-F238E27FC236}">
                          <a16:creationId xmlns:a16="http://schemas.microsoft.com/office/drawing/2014/main" id="{F56F3401-99BD-C398-5E3E-6A071CD2CC2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8060807" y="5429705"/>
                      <a:ext cx="403334" cy="184772"/>
                    </a:xfrm>
                    <a:custGeom>
                      <a:avLst/>
                      <a:gdLst>
                        <a:gd name="T0" fmla="*/ 0 w 1438"/>
                        <a:gd name="T1" fmla="*/ 183 h 724"/>
                        <a:gd name="T2" fmla="*/ 75 w 1438"/>
                        <a:gd name="T3" fmla="*/ 182 h 724"/>
                        <a:gd name="T4" fmla="*/ 106 w 1438"/>
                        <a:gd name="T5" fmla="*/ 1 h 724"/>
                        <a:gd name="T6" fmla="*/ 255 w 1438"/>
                        <a:gd name="T7" fmla="*/ 0 h 724"/>
                        <a:gd name="T8" fmla="*/ 287 w 1438"/>
                        <a:gd name="T9" fmla="*/ 182 h 724"/>
                        <a:gd name="T10" fmla="*/ 364 w 1438"/>
                        <a:gd name="T11" fmla="*/ 183 h 724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connsiteX0" fmla="*/ 0 w 10777"/>
                        <a:gd name="connsiteY0" fmla="*/ 9972 h 9979"/>
                        <a:gd name="connsiteX1" fmla="*/ 2058 w 10777"/>
                        <a:gd name="connsiteY1" fmla="*/ 9945 h 9979"/>
                        <a:gd name="connsiteX2" fmla="*/ 2921 w 10777"/>
                        <a:gd name="connsiteY2" fmla="*/ 55 h 9979"/>
                        <a:gd name="connsiteX3" fmla="*/ 7010 w 10777"/>
                        <a:gd name="connsiteY3" fmla="*/ 0 h 9979"/>
                        <a:gd name="connsiteX4" fmla="*/ 7879 w 10777"/>
                        <a:gd name="connsiteY4" fmla="*/ 9945 h 9979"/>
                        <a:gd name="connsiteX5" fmla="*/ 10777 w 10777"/>
                        <a:gd name="connsiteY5" fmla="*/ 9972 h 9979"/>
                        <a:gd name="connsiteX0" fmla="*/ 0 w 10180"/>
                        <a:gd name="connsiteY0" fmla="*/ 9993 h 10000"/>
                        <a:gd name="connsiteX1" fmla="*/ 1910 w 10180"/>
                        <a:gd name="connsiteY1" fmla="*/ 9966 h 10000"/>
                        <a:gd name="connsiteX2" fmla="*/ 2710 w 10180"/>
                        <a:gd name="connsiteY2" fmla="*/ 55 h 10000"/>
                        <a:gd name="connsiteX3" fmla="*/ 6505 w 10180"/>
                        <a:gd name="connsiteY3" fmla="*/ 0 h 10000"/>
                        <a:gd name="connsiteX4" fmla="*/ 7311 w 10180"/>
                        <a:gd name="connsiteY4" fmla="*/ 9966 h 10000"/>
                        <a:gd name="connsiteX5" fmla="*/ 10180 w 10180"/>
                        <a:gd name="connsiteY5" fmla="*/ 9993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180" h="10000">
                          <a:moveTo>
                            <a:pt x="0" y="9993"/>
                          </a:moveTo>
                          <a:cubicBezTo>
                            <a:pt x="961" y="9993"/>
                            <a:pt x="1162" y="10021"/>
                            <a:pt x="1910" y="9966"/>
                          </a:cubicBezTo>
                          <a:cubicBezTo>
                            <a:pt x="2362" y="8304"/>
                            <a:pt x="2200" y="2353"/>
                            <a:pt x="2710" y="55"/>
                          </a:cubicBezTo>
                          <a:cubicBezTo>
                            <a:pt x="4601" y="55"/>
                            <a:pt x="4620" y="55"/>
                            <a:pt x="6505" y="0"/>
                          </a:cubicBezTo>
                          <a:cubicBezTo>
                            <a:pt x="7001" y="2824"/>
                            <a:pt x="6846" y="8304"/>
                            <a:pt x="7311" y="9966"/>
                          </a:cubicBezTo>
                          <a:lnTo>
                            <a:pt x="10180" y="9993"/>
                          </a:lnTo>
                        </a:path>
                      </a:pathLst>
                    </a:custGeom>
                    <a:solidFill>
                      <a:schemeClr val="bg1">
                        <a:lumMod val="65000"/>
                      </a:schemeClr>
                    </a:solidFill>
                    <a:ln w="9525">
                      <a:solidFill>
                        <a:srgbClr val="00336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40" name="Straight Connector 239">
                      <a:extLst>
                        <a:ext uri="{FF2B5EF4-FFF2-40B4-BE49-F238E27FC236}">
                          <a16:creationId xmlns:a16="http://schemas.microsoft.com/office/drawing/2014/main" id="{06A6611A-8547-E95E-5872-E11265BD94D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218098" y="4848045"/>
                      <a:ext cx="97766" cy="764876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1" name="Straight Connector 240">
                      <a:extLst>
                        <a:ext uri="{FF2B5EF4-FFF2-40B4-BE49-F238E27FC236}">
                          <a16:creationId xmlns:a16="http://schemas.microsoft.com/office/drawing/2014/main" id="{BD5BDF35-CB51-98D1-665B-F8EC433F35E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068186" y="4851155"/>
                      <a:ext cx="97766" cy="764876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2" name="Straight Connector 241">
                      <a:extLst>
                        <a:ext uri="{FF2B5EF4-FFF2-40B4-BE49-F238E27FC236}">
                          <a16:creationId xmlns:a16="http://schemas.microsoft.com/office/drawing/2014/main" id="{0F208984-025C-6808-AF65-BF586250D85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254176" y="5025949"/>
                      <a:ext cx="91124" cy="408200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3" name="Straight Connector 242">
                      <a:extLst>
                        <a:ext uri="{FF2B5EF4-FFF2-40B4-BE49-F238E27FC236}">
                          <a16:creationId xmlns:a16="http://schemas.microsoft.com/office/drawing/2014/main" id="{88EFDD71-2769-89EB-0CAE-FA2C3F444CC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040116" y="5023976"/>
                      <a:ext cx="91124" cy="408200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47" name="Group 246">
                  <a:extLst>
                    <a:ext uri="{FF2B5EF4-FFF2-40B4-BE49-F238E27FC236}">
                      <a16:creationId xmlns:a16="http://schemas.microsoft.com/office/drawing/2014/main" id="{B3A5C9DD-4271-F1F2-A0EB-0294B963DB11}"/>
                    </a:ext>
                  </a:extLst>
                </p:cNvPr>
                <p:cNvGrpSpPr/>
                <p:nvPr/>
              </p:nvGrpSpPr>
              <p:grpSpPr>
                <a:xfrm>
                  <a:off x="8752770" y="4846679"/>
                  <a:ext cx="501946" cy="769353"/>
                  <a:chOff x="7962195" y="4846678"/>
                  <a:chExt cx="501946" cy="769353"/>
                </a:xfrm>
              </p:grpSpPr>
              <p:sp>
                <p:nvSpPr>
                  <p:cNvPr id="248" name="Freeform 6">
                    <a:extLst>
                      <a:ext uri="{FF2B5EF4-FFF2-40B4-BE49-F238E27FC236}">
                        <a16:creationId xmlns:a16="http://schemas.microsoft.com/office/drawing/2014/main" id="{43022415-FF21-D608-6E72-4EBD6CA371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62195" y="4846678"/>
                    <a:ext cx="400941" cy="184772"/>
                  </a:xfrm>
                  <a:custGeom>
                    <a:avLst/>
                    <a:gdLst>
                      <a:gd name="T0" fmla="*/ 0 w 1438"/>
                      <a:gd name="T1" fmla="*/ 183 h 724"/>
                      <a:gd name="T2" fmla="*/ 75 w 1438"/>
                      <a:gd name="T3" fmla="*/ 182 h 724"/>
                      <a:gd name="T4" fmla="*/ 106 w 1438"/>
                      <a:gd name="T5" fmla="*/ 1 h 724"/>
                      <a:gd name="T6" fmla="*/ 255 w 1438"/>
                      <a:gd name="T7" fmla="*/ 0 h 724"/>
                      <a:gd name="T8" fmla="*/ 287 w 1438"/>
                      <a:gd name="T9" fmla="*/ 182 h 724"/>
                      <a:gd name="T10" fmla="*/ 364 w 1438"/>
                      <a:gd name="T11" fmla="*/ 183 h 72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connsiteX0" fmla="*/ 0 w 10712"/>
                      <a:gd name="connsiteY0" fmla="*/ 9972 h 9979"/>
                      <a:gd name="connsiteX1" fmla="*/ 2058 w 10712"/>
                      <a:gd name="connsiteY1" fmla="*/ 9945 h 9979"/>
                      <a:gd name="connsiteX2" fmla="*/ 2921 w 10712"/>
                      <a:gd name="connsiteY2" fmla="*/ 55 h 9979"/>
                      <a:gd name="connsiteX3" fmla="*/ 7010 w 10712"/>
                      <a:gd name="connsiteY3" fmla="*/ 0 h 9979"/>
                      <a:gd name="connsiteX4" fmla="*/ 7879 w 10712"/>
                      <a:gd name="connsiteY4" fmla="*/ 9945 h 9979"/>
                      <a:gd name="connsiteX5" fmla="*/ 10712 w 10712"/>
                      <a:gd name="connsiteY5" fmla="*/ 9972 h 9979"/>
                      <a:gd name="connsiteX0" fmla="*/ 0 w 10181"/>
                      <a:gd name="connsiteY0" fmla="*/ 9993 h 10000"/>
                      <a:gd name="connsiteX1" fmla="*/ 1921 w 10181"/>
                      <a:gd name="connsiteY1" fmla="*/ 9966 h 10000"/>
                      <a:gd name="connsiteX2" fmla="*/ 2727 w 10181"/>
                      <a:gd name="connsiteY2" fmla="*/ 55 h 10000"/>
                      <a:gd name="connsiteX3" fmla="*/ 6544 w 10181"/>
                      <a:gd name="connsiteY3" fmla="*/ 0 h 10000"/>
                      <a:gd name="connsiteX4" fmla="*/ 7355 w 10181"/>
                      <a:gd name="connsiteY4" fmla="*/ 9966 h 10000"/>
                      <a:gd name="connsiteX5" fmla="*/ 10181 w 10181"/>
                      <a:gd name="connsiteY5" fmla="*/ 9993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181" h="10000">
                        <a:moveTo>
                          <a:pt x="0" y="9993"/>
                        </a:moveTo>
                        <a:cubicBezTo>
                          <a:pt x="967" y="9993"/>
                          <a:pt x="1169" y="10021"/>
                          <a:pt x="1921" y="9966"/>
                        </a:cubicBezTo>
                        <a:cubicBezTo>
                          <a:pt x="2376" y="8304"/>
                          <a:pt x="2213" y="2353"/>
                          <a:pt x="2727" y="55"/>
                        </a:cubicBezTo>
                        <a:cubicBezTo>
                          <a:pt x="4628" y="55"/>
                          <a:pt x="4648" y="55"/>
                          <a:pt x="6544" y="0"/>
                        </a:cubicBezTo>
                        <a:cubicBezTo>
                          <a:pt x="7044" y="2824"/>
                          <a:pt x="6888" y="8304"/>
                          <a:pt x="7355" y="9966"/>
                        </a:cubicBezTo>
                        <a:lnTo>
                          <a:pt x="10181" y="9993"/>
                        </a:lnTo>
                      </a:path>
                    </a:pathLst>
                  </a:custGeom>
                  <a:solidFill>
                    <a:srgbClr val="C0C0C0"/>
                  </a:solidFill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9" name="Freeform 6">
                    <a:extLst>
                      <a:ext uri="{FF2B5EF4-FFF2-40B4-BE49-F238E27FC236}">
                        <a16:creationId xmlns:a16="http://schemas.microsoft.com/office/drawing/2014/main" id="{9FDBE1B2-55E3-796E-FAC3-C7CD7644B3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8060807" y="5429705"/>
                    <a:ext cx="403334" cy="184772"/>
                  </a:xfrm>
                  <a:custGeom>
                    <a:avLst/>
                    <a:gdLst>
                      <a:gd name="T0" fmla="*/ 0 w 1438"/>
                      <a:gd name="T1" fmla="*/ 183 h 724"/>
                      <a:gd name="T2" fmla="*/ 75 w 1438"/>
                      <a:gd name="T3" fmla="*/ 182 h 724"/>
                      <a:gd name="T4" fmla="*/ 106 w 1438"/>
                      <a:gd name="T5" fmla="*/ 1 h 724"/>
                      <a:gd name="T6" fmla="*/ 255 w 1438"/>
                      <a:gd name="T7" fmla="*/ 0 h 724"/>
                      <a:gd name="T8" fmla="*/ 287 w 1438"/>
                      <a:gd name="T9" fmla="*/ 182 h 724"/>
                      <a:gd name="T10" fmla="*/ 364 w 1438"/>
                      <a:gd name="T11" fmla="*/ 183 h 72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connsiteX0" fmla="*/ 0 w 10777"/>
                      <a:gd name="connsiteY0" fmla="*/ 9972 h 9979"/>
                      <a:gd name="connsiteX1" fmla="*/ 2058 w 10777"/>
                      <a:gd name="connsiteY1" fmla="*/ 9945 h 9979"/>
                      <a:gd name="connsiteX2" fmla="*/ 2921 w 10777"/>
                      <a:gd name="connsiteY2" fmla="*/ 55 h 9979"/>
                      <a:gd name="connsiteX3" fmla="*/ 7010 w 10777"/>
                      <a:gd name="connsiteY3" fmla="*/ 0 h 9979"/>
                      <a:gd name="connsiteX4" fmla="*/ 7879 w 10777"/>
                      <a:gd name="connsiteY4" fmla="*/ 9945 h 9979"/>
                      <a:gd name="connsiteX5" fmla="*/ 10777 w 10777"/>
                      <a:gd name="connsiteY5" fmla="*/ 9972 h 9979"/>
                      <a:gd name="connsiteX0" fmla="*/ 0 w 10180"/>
                      <a:gd name="connsiteY0" fmla="*/ 9993 h 10000"/>
                      <a:gd name="connsiteX1" fmla="*/ 1910 w 10180"/>
                      <a:gd name="connsiteY1" fmla="*/ 9966 h 10000"/>
                      <a:gd name="connsiteX2" fmla="*/ 2710 w 10180"/>
                      <a:gd name="connsiteY2" fmla="*/ 55 h 10000"/>
                      <a:gd name="connsiteX3" fmla="*/ 6505 w 10180"/>
                      <a:gd name="connsiteY3" fmla="*/ 0 h 10000"/>
                      <a:gd name="connsiteX4" fmla="*/ 7311 w 10180"/>
                      <a:gd name="connsiteY4" fmla="*/ 9966 h 10000"/>
                      <a:gd name="connsiteX5" fmla="*/ 10180 w 10180"/>
                      <a:gd name="connsiteY5" fmla="*/ 9993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180" h="10000">
                        <a:moveTo>
                          <a:pt x="0" y="9993"/>
                        </a:moveTo>
                        <a:cubicBezTo>
                          <a:pt x="961" y="9993"/>
                          <a:pt x="1162" y="10021"/>
                          <a:pt x="1910" y="9966"/>
                        </a:cubicBezTo>
                        <a:cubicBezTo>
                          <a:pt x="2362" y="8304"/>
                          <a:pt x="2200" y="2353"/>
                          <a:pt x="2710" y="55"/>
                        </a:cubicBezTo>
                        <a:cubicBezTo>
                          <a:pt x="4601" y="55"/>
                          <a:pt x="4620" y="55"/>
                          <a:pt x="6505" y="0"/>
                        </a:cubicBezTo>
                        <a:cubicBezTo>
                          <a:pt x="7001" y="2824"/>
                          <a:pt x="6846" y="8304"/>
                          <a:pt x="7311" y="9966"/>
                        </a:cubicBezTo>
                        <a:lnTo>
                          <a:pt x="10180" y="9993"/>
                        </a:lnTo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cxnSp>
                <p:nvCxnSpPr>
                  <p:cNvPr id="250" name="Straight Connector 249">
                    <a:extLst>
                      <a:ext uri="{FF2B5EF4-FFF2-40B4-BE49-F238E27FC236}">
                        <a16:creationId xmlns:a16="http://schemas.microsoft.com/office/drawing/2014/main" id="{A3B3EA7D-BE1F-108C-7B9F-51D5BFDC3451}"/>
                      </a:ext>
                    </a:extLst>
                  </p:cNvPr>
                  <p:cNvCxnSpPr/>
                  <p:nvPr/>
                </p:nvCxnSpPr>
                <p:spPr>
                  <a:xfrm>
                    <a:off x="8218098" y="4848045"/>
                    <a:ext cx="97766" cy="764876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1" name="Straight Connector 250">
                    <a:extLst>
                      <a:ext uri="{FF2B5EF4-FFF2-40B4-BE49-F238E27FC236}">
                        <a16:creationId xmlns:a16="http://schemas.microsoft.com/office/drawing/2014/main" id="{28EDD455-A792-F11A-8A04-607861D1AB71}"/>
                      </a:ext>
                    </a:extLst>
                  </p:cNvPr>
                  <p:cNvCxnSpPr/>
                  <p:nvPr/>
                </p:nvCxnSpPr>
                <p:spPr>
                  <a:xfrm>
                    <a:off x="8068186" y="4851155"/>
                    <a:ext cx="97766" cy="764876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" name="Straight Connector 251">
                    <a:extLst>
                      <a:ext uri="{FF2B5EF4-FFF2-40B4-BE49-F238E27FC236}">
                        <a16:creationId xmlns:a16="http://schemas.microsoft.com/office/drawing/2014/main" id="{48D1C197-1D11-6DDA-00CF-50BA48B7BF1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54176" y="5025949"/>
                    <a:ext cx="91124" cy="408200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" name="Straight Connector 252">
                    <a:extLst>
                      <a:ext uri="{FF2B5EF4-FFF2-40B4-BE49-F238E27FC236}">
                        <a16:creationId xmlns:a16="http://schemas.microsoft.com/office/drawing/2014/main" id="{622C0559-01F5-A2F7-010F-06CDA7F98CD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40116" y="5023976"/>
                    <a:ext cx="91124" cy="408200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0" name="Group 259">
                  <a:extLst>
                    <a:ext uri="{FF2B5EF4-FFF2-40B4-BE49-F238E27FC236}">
                      <a16:creationId xmlns:a16="http://schemas.microsoft.com/office/drawing/2014/main" id="{CD97C4FC-86FC-C481-0AE0-AB5FBF7460CF}"/>
                    </a:ext>
                  </a:extLst>
                </p:cNvPr>
                <p:cNvGrpSpPr/>
                <p:nvPr/>
              </p:nvGrpSpPr>
              <p:grpSpPr>
                <a:xfrm>
                  <a:off x="7171620" y="4846677"/>
                  <a:ext cx="897233" cy="769353"/>
                  <a:chOff x="7962195" y="4846678"/>
                  <a:chExt cx="897233" cy="769353"/>
                </a:xfrm>
              </p:grpSpPr>
              <p:grpSp>
                <p:nvGrpSpPr>
                  <p:cNvPr id="261" name="Group 260">
                    <a:extLst>
                      <a:ext uri="{FF2B5EF4-FFF2-40B4-BE49-F238E27FC236}">
                        <a16:creationId xmlns:a16="http://schemas.microsoft.com/office/drawing/2014/main" id="{BC257161-3120-0F40-9351-583A5A95075C}"/>
                      </a:ext>
                    </a:extLst>
                  </p:cNvPr>
                  <p:cNvGrpSpPr/>
                  <p:nvPr/>
                </p:nvGrpSpPr>
                <p:grpSpPr>
                  <a:xfrm>
                    <a:off x="7962195" y="4846678"/>
                    <a:ext cx="501946" cy="769353"/>
                    <a:chOff x="7962195" y="4846678"/>
                    <a:chExt cx="501946" cy="769353"/>
                  </a:xfrm>
                </p:grpSpPr>
                <p:sp>
                  <p:nvSpPr>
                    <p:cNvPr id="269" name="Freeform 6">
                      <a:extLst>
                        <a:ext uri="{FF2B5EF4-FFF2-40B4-BE49-F238E27FC236}">
                          <a16:creationId xmlns:a16="http://schemas.microsoft.com/office/drawing/2014/main" id="{BA579ABD-D7A8-E823-BF6D-62DAC10A9B4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62195" y="4846678"/>
                      <a:ext cx="400941" cy="184772"/>
                    </a:xfrm>
                    <a:custGeom>
                      <a:avLst/>
                      <a:gdLst>
                        <a:gd name="T0" fmla="*/ 0 w 1438"/>
                        <a:gd name="T1" fmla="*/ 183 h 724"/>
                        <a:gd name="T2" fmla="*/ 75 w 1438"/>
                        <a:gd name="T3" fmla="*/ 182 h 724"/>
                        <a:gd name="T4" fmla="*/ 106 w 1438"/>
                        <a:gd name="T5" fmla="*/ 1 h 724"/>
                        <a:gd name="T6" fmla="*/ 255 w 1438"/>
                        <a:gd name="T7" fmla="*/ 0 h 724"/>
                        <a:gd name="T8" fmla="*/ 287 w 1438"/>
                        <a:gd name="T9" fmla="*/ 182 h 724"/>
                        <a:gd name="T10" fmla="*/ 364 w 1438"/>
                        <a:gd name="T11" fmla="*/ 183 h 724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connsiteX0" fmla="*/ 0 w 10712"/>
                        <a:gd name="connsiteY0" fmla="*/ 9972 h 9979"/>
                        <a:gd name="connsiteX1" fmla="*/ 2058 w 10712"/>
                        <a:gd name="connsiteY1" fmla="*/ 9945 h 9979"/>
                        <a:gd name="connsiteX2" fmla="*/ 2921 w 10712"/>
                        <a:gd name="connsiteY2" fmla="*/ 55 h 9979"/>
                        <a:gd name="connsiteX3" fmla="*/ 7010 w 10712"/>
                        <a:gd name="connsiteY3" fmla="*/ 0 h 9979"/>
                        <a:gd name="connsiteX4" fmla="*/ 7879 w 10712"/>
                        <a:gd name="connsiteY4" fmla="*/ 9945 h 9979"/>
                        <a:gd name="connsiteX5" fmla="*/ 10712 w 10712"/>
                        <a:gd name="connsiteY5" fmla="*/ 9972 h 9979"/>
                        <a:gd name="connsiteX0" fmla="*/ 0 w 10181"/>
                        <a:gd name="connsiteY0" fmla="*/ 9993 h 10000"/>
                        <a:gd name="connsiteX1" fmla="*/ 1921 w 10181"/>
                        <a:gd name="connsiteY1" fmla="*/ 9966 h 10000"/>
                        <a:gd name="connsiteX2" fmla="*/ 2727 w 10181"/>
                        <a:gd name="connsiteY2" fmla="*/ 55 h 10000"/>
                        <a:gd name="connsiteX3" fmla="*/ 6544 w 10181"/>
                        <a:gd name="connsiteY3" fmla="*/ 0 h 10000"/>
                        <a:gd name="connsiteX4" fmla="*/ 7355 w 10181"/>
                        <a:gd name="connsiteY4" fmla="*/ 9966 h 10000"/>
                        <a:gd name="connsiteX5" fmla="*/ 10181 w 10181"/>
                        <a:gd name="connsiteY5" fmla="*/ 9993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181" h="10000">
                          <a:moveTo>
                            <a:pt x="0" y="9993"/>
                          </a:moveTo>
                          <a:cubicBezTo>
                            <a:pt x="967" y="9993"/>
                            <a:pt x="1169" y="10021"/>
                            <a:pt x="1921" y="9966"/>
                          </a:cubicBezTo>
                          <a:cubicBezTo>
                            <a:pt x="2376" y="8304"/>
                            <a:pt x="2213" y="2353"/>
                            <a:pt x="2727" y="55"/>
                          </a:cubicBezTo>
                          <a:cubicBezTo>
                            <a:pt x="4628" y="55"/>
                            <a:pt x="4648" y="55"/>
                            <a:pt x="6544" y="0"/>
                          </a:cubicBezTo>
                          <a:cubicBezTo>
                            <a:pt x="7044" y="2824"/>
                            <a:pt x="6888" y="8304"/>
                            <a:pt x="7355" y="9966"/>
                          </a:cubicBezTo>
                          <a:lnTo>
                            <a:pt x="10181" y="9993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solidFill>
                        <a:srgbClr val="00336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0" name="Freeform 6">
                      <a:extLst>
                        <a:ext uri="{FF2B5EF4-FFF2-40B4-BE49-F238E27FC236}">
                          <a16:creationId xmlns:a16="http://schemas.microsoft.com/office/drawing/2014/main" id="{858E5EBE-B4F7-56BC-98E3-70031977E01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8060807" y="5429705"/>
                      <a:ext cx="403334" cy="184772"/>
                    </a:xfrm>
                    <a:custGeom>
                      <a:avLst/>
                      <a:gdLst>
                        <a:gd name="T0" fmla="*/ 0 w 1438"/>
                        <a:gd name="T1" fmla="*/ 183 h 724"/>
                        <a:gd name="T2" fmla="*/ 75 w 1438"/>
                        <a:gd name="T3" fmla="*/ 182 h 724"/>
                        <a:gd name="T4" fmla="*/ 106 w 1438"/>
                        <a:gd name="T5" fmla="*/ 1 h 724"/>
                        <a:gd name="T6" fmla="*/ 255 w 1438"/>
                        <a:gd name="T7" fmla="*/ 0 h 724"/>
                        <a:gd name="T8" fmla="*/ 287 w 1438"/>
                        <a:gd name="T9" fmla="*/ 182 h 724"/>
                        <a:gd name="T10" fmla="*/ 364 w 1438"/>
                        <a:gd name="T11" fmla="*/ 183 h 724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connsiteX0" fmla="*/ 0 w 10777"/>
                        <a:gd name="connsiteY0" fmla="*/ 9972 h 9979"/>
                        <a:gd name="connsiteX1" fmla="*/ 2058 w 10777"/>
                        <a:gd name="connsiteY1" fmla="*/ 9945 h 9979"/>
                        <a:gd name="connsiteX2" fmla="*/ 2921 w 10777"/>
                        <a:gd name="connsiteY2" fmla="*/ 55 h 9979"/>
                        <a:gd name="connsiteX3" fmla="*/ 7010 w 10777"/>
                        <a:gd name="connsiteY3" fmla="*/ 0 h 9979"/>
                        <a:gd name="connsiteX4" fmla="*/ 7879 w 10777"/>
                        <a:gd name="connsiteY4" fmla="*/ 9945 h 9979"/>
                        <a:gd name="connsiteX5" fmla="*/ 10777 w 10777"/>
                        <a:gd name="connsiteY5" fmla="*/ 9972 h 9979"/>
                        <a:gd name="connsiteX0" fmla="*/ 0 w 10180"/>
                        <a:gd name="connsiteY0" fmla="*/ 9993 h 10000"/>
                        <a:gd name="connsiteX1" fmla="*/ 1910 w 10180"/>
                        <a:gd name="connsiteY1" fmla="*/ 9966 h 10000"/>
                        <a:gd name="connsiteX2" fmla="*/ 2710 w 10180"/>
                        <a:gd name="connsiteY2" fmla="*/ 55 h 10000"/>
                        <a:gd name="connsiteX3" fmla="*/ 6505 w 10180"/>
                        <a:gd name="connsiteY3" fmla="*/ 0 h 10000"/>
                        <a:gd name="connsiteX4" fmla="*/ 7311 w 10180"/>
                        <a:gd name="connsiteY4" fmla="*/ 9966 h 10000"/>
                        <a:gd name="connsiteX5" fmla="*/ 10180 w 10180"/>
                        <a:gd name="connsiteY5" fmla="*/ 9993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180" h="10000">
                          <a:moveTo>
                            <a:pt x="0" y="9993"/>
                          </a:moveTo>
                          <a:cubicBezTo>
                            <a:pt x="961" y="9993"/>
                            <a:pt x="1162" y="10021"/>
                            <a:pt x="1910" y="9966"/>
                          </a:cubicBezTo>
                          <a:cubicBezTo>
                            <a:pt x="2362" y="8304"/>
                            <a:pt x="2200" y="2353"/>
                            <a:pt x="2710" y="55"/>
                          </a:cubicBezTo>
                          <a:cubicBezTo>
                            <a:pt x="4601" y="55"/>
                            <a:pt x="4620" y="55"/>
                            <a:pt x="6505" y="0"/>
                          </a:cubicBezTo>
                          <a:cubicBezTo>
                            <a:pt x="7001" y="2824"/>
                            <a:pt x="6846" y="8304"/>
                            <a:pt x="7311" y="9966"/>
                          </a:cubicBezTo>
                          <a:lnTo>
                            <a:pt x="10180" y="9993"/>
                          </a:lnTo>
                        </a:path>
                      </a:pathLst>
                    </a:custGeom>
                    <a:solidFill>
                      <a:schemeClr val="bg1">
                        <a:lumMod val="65000"/>
                      </a:schemeClr>
                    </a:solidFill>
                    <a:ln w="9525">
                      <a:solidFill>
                        <a:srgbClr val="00336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71" name="Straight Connector 270">
                      <a:extLst>
                        <a:ext uri="{FF2B5EF4-FFF2-40B4-BE49-F238E27FC236}">
                          <a16:creationId xmlns:a16="http://schemas.microsoft.com/office/drawing/2014/main" id="{8F3E8500-D642-31B9-9CFF-4FD4BE8B8B8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218098" y="4848045"/>
                      <a:ext cx="97766" cy="764876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2" name="Straight Connector 271">
                      <a:extLst>
                        <a:ext uri="{FF2B5EF4-FFF2-40B4-BE49-F238E27FC236}">
                          <a16:creationId xmlns:a16="http://schemas.microsoft.com/office/drawing/2014/main" id="{F699C8AE-0092-DF07-F76D-EE13095C3A5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068186" y="4851155"/>
                      <a:ext cx="97766" cy="764876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3" name="Straight Connector 272">
                      <a:extLst>
                        <a:ext uri="{FF2B5EF4-FFF2-40B4-BE49-F238E27FC236}">
                          <a16:creationId xmlns:a16="http://schemas.microsoft.com/office/drawing/2014/main" id="{A2CFC74B-0AD1-A625-C45E-560BD8236DA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254176" y="5025949"/>
                      <a:ext cx="91124" cy="408200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4" name="Straight Connector 273">
                      <a:extLst>
                        <a:ext uri="{FF2B5EF4-FFF2-40B4-BE49-F238E27FC236}">
                          <a16:creationId xmlns:a16="http://schemas.microsoft.com/office/drawing/2014/main" id="{22CE2101-4267-5634-0D25-23F35C4C66D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040116" y="5023976"/>
                      <a:ext cx="91124" cy="408200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62" name="Group 261">
                    <a:extLst>
                      <a:ext uri="{FF2B5EF4-FFF2-40B4-BE49-F238E27FC236}">
                        <a16:creationId xmlns:a16="http://schemas.microsoft.com/office/drawing/2014/main" id="{CE004F67-276F-EBBD-041E-BD68F78ABC2D}"/>
                      </a:ext>
                    </a:extLst>
                  </p:cNvPr>
                  <p:cNvGrpSpPr/>
                  <p:nvPr/>
                </p:nvGrpSpPr>
                <p:grpSpPr>
                  <a:xfrm>
                    <a:off x="8357482" y="4846678"/>
                    <a:ext cx="501946" cy="769353"/>
                    <a:chOff x="7962195" y="4846678"/>
                    <a:chExt cx="501946" cy="769353"/>
                  </a:xfrm>
                </p:grpSpPr>
                <p:sp>
                  <p:nvSpPr>
                    <p:cNvPr id="263" name="Freeform 6">
                      <a:extLst>
                        <a:ext uri="{FF2B5EF4-FFF2-40B4-BE49-F238E27FC236}">
                          <a16:creationId xmlns:a16="http://schemas.microsoft.com/office/drawing/2014/main" id="{F6B9DD6F-C549-7136-9D28-4C4F9F662CE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62195" y="4846678"/>
                      <a:ext cx="400941" cy="184772"/>
                    </a:xfrm>
                    <a:custGeom>
                      <a:avLst/>
                      <a:gdLst>
                        <a:gd name="T0" fmla="*/ 0 w 1438"/>
                        <a:gd name="T1" fmla="*/ 183 h 724"/>
                        <a:gd name="T2" fmla="*/ 75 w 1438"/>
                        <a:gd name="T3" fmla="*/ 182 h 724"/>
                        <a:gd name="T4" fmla="*/ 106 w 1438"/>
                        <a:gd name="T5" fmla="*/ 1 h 724"/>
                        <a:gd name="T6" fmla="*/ 255 w 1438"/>
                        <a:gd name="T7" fmla="*/ 0 h 724"/>
                        <a:gd name="T8" fmla="*/ 287 w 1438"/>
                        <a:gd name="T9" fmla="*/ 182 h 724"/>
                        <a:gd name="T10" fmla="*/ 364 w 1438"/>
                        <a:gd name="T11" fmla="*/ 183 h 724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connsiteX0" fmla="*/ 0 w 10712"/>
                        <a:gd name="connsiteY0" fmla="*/ 9972 h 9979"/>
                        <a:gd name="connsiteX1" fmla="*/ 2058 w 10712"/>
                        <a:gd name="connsiteY1" fmla="*/ 9945 h 9979"/>
                        <a:gd name="connsiteX2" fmla="*/ 2921 w 10712"/>
                        <a:gd name="connsiteY2" fmla="*/ 55 h 9979"/>
                        <a:gd name="connsiteX3" fmla="*/ 7010 w 10712"/>
                        <a:gd name="connsiteY3" fmla="*/ 0 h 9979"/>
                        <a:gd name="connsiteX4" fmla="*/ 7879 w 10712"/>
                        <a:gd name="connsiteY4" fmla="*/ 9945 h 9979"/>
                        <a:gd name="connsiteX5" fmla="*/ 10712 w 10712"/>
                        <a:gd name="connsiteY5" fmla="*/ 9972 h 9979"/>
                        <a:gd name="connsiteX0" fmla="*/ 0 w 10181"/>
                        <a:gd name="connsiteY0" fmla="*/ 9993 h 10000"/>
                        <a:gd name="connsiteX1" fmla="*/ 1921 w 10181"/>
                        <a:gd name="connsiteY1" fmla="*/ 9966 h 10000"/>
                        <a:gd name="connsiteX2" fmla="*/ 2727 w 10181"/>
                        <a:gd name="connsiteY2" fmla="*/ 55 h 10000"/>
                        <a:gd name="connsiteX3" fmla="*/ 6544 w 10181"/>
                        <a:gd name="connsiteY3" fmla="*/ 0 h 10000"/>
                        <a:gd name="connsiteX4" fmla="*/ 7355 w 10181"/>
                        <a:gd name="connsiteY4" fmla="*/ 9966 h 10000"/>
                        <a:gd name="connsiteX5" fmla="*/ 10181 w 10181"/>
                        <a:gd name="connsiteY5" fmla="*/ 9993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181" h="10000">
                          <a:moveTo>
                            <a:pt x="0" y="9993"/>
                          </a:moveTo>
                          <a:cubicBezTo>
                            <a:pt x="967" y="9993"/>
                            <a:pt x="1169" y="10021"/>
                            <a:pt x="1921" y="9966"/>
                          </a:cubicBezTo>
                          <a:cubicBezTo>
                            <a:pt x="2376" y="8304"/>
                            <a:pt x="2213" y="2353"/>
                            <a:pt x="2727" y="55"/>
                          </a:cubicBezTo>
                          <a:cubicBezTo>
                            <a:pt x="4628" y="55"/>
                            <a:pt x="4648" y="55"/>
                            <a:pt x="6544" y="0"/>
                          </a:cubicBezTo>
                          <a:cubicBezTo>
                            <a:pt x="7044" y="2824"/>
                            <a:pt x="6888" y="8304"/>
                            <a:pt x="7355" y="9966"/>
                          </a:cubicBezTo>
                          <a:lnTo>
                            <a:pt x="10181" y="9993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solidFill>
                        <a:srgbClr val="00336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4" name="Freeform 6">
                      <a:extLst>
                        <a:ext uri="{FF2B5EF4-FFF2-40B4-BE49-F238E27FC236}">
                          <a16:creationId xmlns:a16="http://schemas.microsoft.com/office/drawing/2014/main" id="{1BD1E850-C7BC-A2CA-8889-18CD8F11097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8060807" y="5429705"/>
                      <a:ext cx="403334" cy="184772"/>
                    </a:xfrm>
                    <a:custGeom>
                      <a:avLst/>
                      <a:gdLst>
                        <a:gd name="T0" fmla="*/ 0 w 1438"/>
                        <a:gd name="T1" fmla="*/ 183 h 724"/>
                        <a:gd name="T2" fmla="*/ 75 w 1438"/>
                        <a:gd name="T3" fmla="*/ 182 h 724"/>
                        <a:gd name="T4" fmla="*/ 106 w 1438"/>
                        <a:gd name="T5" fmla="*/ 1 h 724"/>
                        <a:gd name="T6" fmla="*/ 255 w 1438"/>
                        <a:gd name="T7" fmla="*/ 0 h 724"/>
                        <a:gd name="T8" fmla="*/ 287 w 1438"/>
                        <a:gd name="T9" fmla="*/ 182 h 724"/>
                        <a:gd name="T10" fmla="*/ 364 w 1438"/>
                        <a:gd name="T11" fmla="*/ 183 h 724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connsiteX0" fmla="*/ 0 w 10777"/>
                        <a:gd name="connsiteY0" fmla="*/ 9972 h 9979"/>
                        <a:gd name="connsiteX1" fmla="*/ 2058 w 10777"/>
                        <a:gd name="connsiteY1" fmla="*/ 9945 h 9979"/>
                        <a:gd name="connsiteX2" fmla="*/ 2921 w 10777"/>
                        <a:gd name="connsiteY2" fmla="*/ 55 h 9979"/>
                        <a:gd name="connsiteX3" fmla="*/ 7010 w 10777"/>
                        <a:gd name="connsiteY3" fmla="*/ 0 h 9979"/>
                        <a:gd name="connsiteX4" fmla="*/ 7879 w 10777"/>
                        <a:gd name="connsiteY4" fmla="*/ 9945 h 9979"/>
                        <a:gd name="connsiteX5" fmla="*/ 10777 w 10777"/>
                        <a:gd name="connsiteY5" fmla="*/ 9972 h 9979"/>
                        <a:gd name="connsiteX0" fmla="*/ 0 w 10180"/>
                        <a:gd name="connsiteY0" fmla="*/ 9993 h 10000"/>
                        <a:gd name="connsiteX1" fmla="*/ 1910 w 10180"/>
                        <a:gd name="connsiteY1" fmla="*/ 9966 h 10000"/>
                        <a:gd name="connsiteX2" fmla="*/ 2710 w 10180"/>
                        <a:gd name="connsiteY2" fmla="*/ 55 h 10000"/>
                        <a:gd name="connsiteX3" fmla="*/ 6505 w 10180"/>
                        <a:gd name="connsiteY3" fmla="*/ 0 h 10000"/>
                        <a:gd name="connsiteX4" fmla="*/ 7311 w 10180"/>
                        <a:gd name="connsiteY4" fmla="*/ 9966 h 10000"/>
                        <a:gd name="connsiteX5" fmla="*/ 10180 w 10180"/>
                        <a:gd name="connsiteY5" fmla="*/ 9993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180" h="10000">
                          <a:moveTo>
                            <a:pt x="0" y="9993"/>
                          </a:moveTo>
                          <a:cubicBezTo>
                            <a:pt x="961" y="9993"/>
                            <a:pt x="1162" y="10021"/>
                            <a:pt x="1910" y="9966"/>
                          </a:cubicBezTo>
                          <a:cubicBezTo>
                            <a:pt x="2362" y="8304"/>
                            <a:pt x="2200" y="2353"/>
                            <a:pt x="2710" y="55"/>
                          </a:cubicBezTo>
                          <a:cubicBezTo>
                            <a:pt x="4601" y="55"/>
                            <a:pt x="4620" y="55"/>
                            <a:pt x="6505" y="0"/>
                          </a:cubicBezTo>
                          <a:cubicBezTo>
                            <a:pt x="7001" y="2824"/>
                            <a:pt x="6846" y="8304"/>
                            <a:pt x="7311" y="9966"/>
                          </a:cubicBezTo>
                          <a:lnTo>
                            <a:pt x="10180" y="9993"/>
                          </a:lnTo>
                        </a:path>
                      </a:pathLst>
                    </a:custGeom>
                    <a:solidFill>
                      <a:schemeClr val="bg1">
                        <a:lumMod val="65000"/>
                      </a:schemeClr>
                    </a:solidFill>
                    <a:ln w="9525">
                      <a:solidFill>
                        <a:srgbClr val="00336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65" name="Straight Connector 264">
                      <a:extLst>
                        <a:ext uri="{FF2B5EF4-FFF2-40B4-BE49-F238E27FC236}">
                          <a16:creationId xmlns:a16="http://schemas.microsoft.com/office/drawing/2014/main" id="{82F0662C-6ED7-6010-4525-1F6190B86A8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218098" y="4848045"/>
                      <a:ext cx="97766" cy="764876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6" name="Straight Connector 265">
                      <a:extLst>
                        <a:ext uri="{FF2B5EF4-FFF2-40B4-BE49-F238E27FC236}">
                          <a16:creationId xmlns:a16="http://schemas.microsoft.com/office/drawing/2014/main" id="{63172E77-6906-9621-3117-6D3209A0F18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068186" y="4851155"/>
                      <a:ext cx="97766" cy="764876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7" name="Straight Connector 266">
                      <a:extLst>
                        <a:ext uri="{FF2B5EF4-FFF2-40B4-BE49-F238E27FC236}">
                          <a16:creationId xmlns:a16="http://schemas.microsoft.com/office/drawing/2014/main" id="{51C158B0-0602-B8F7-D2E6-942CAD2185B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254176" y="5025949"/>
                      <a:ext cx="91124" cy="408200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8" name="Straight Connector 267">
                      <a:extLst>
                        <a:ext uri="{FF2B5EF4-FFF2-40B4-BE49-F238E27FC236}">
                          <a16:creationId xmlns:a16="http://schemas.microsoft.com/office/drawing/2014/main" id="{682C84F8-E9FC-5A1A-D2B0-67AE5EBC5C4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040116" y="5023976"/>
                      <a:ext cx="91124" cy="408200"/>
                    </a:xfrm>
                    <a:prstGeom prst="line">
                      <a:avLst/>
                    </a:prstGeom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284" name="Group 283">
                <a:extLst>
                  <a:ext uri="{FF2B5EF4-FFF2-40B4-BE49-F238E27FC236}">
                    <a16:creationId xmlns:a16="http://schemas.microsoft.com/office/drawing/2014/main" id="{1F4D0FBC-A1B1-5A1B-21E1-1701F822D6B5}"/>
                  </a:ext>
                </a:extLst>
              </p:cNvPr>
              <p:cNvGrpSpPr/>
              <p:nvPr/>
            </p:nvGrpSpPr>
            <p:grpSpPr>
              <a:xfrm>
                <a:off x="6381045" y="4846679"/>
                <a:ext cx="897233" cy="769353"/>
                <a:chOff x="7962195" y="4846678"/>
                <a:chExt cx="897233" cy="769353"/>
              </a:xfrm>
            </p:grpSpPr>
            <p:grpSp>
              <p:nvGrpSpPr>
                <p:cNvPr id="307" name="Group 306">
                  <a:extLst>
                    <a:ext uri="{FF2B5EF4-FFF2-40B4-BE49-F238E27FC236}">
                      <a16:creationId xmlns:a16="http://schemas.microsoft.com/office/drawing/2014/main" id="{71CFA1C7-3CA8-4F04-9CB2-FF091940A5D1}"/>
                    </a:ext>
                  </a:extLst>
                </p:cNvPr>
                <p:cNvGrpSpPr/>
                <p:nvPr/>
              </p:nvGrpSpPr>
              <p:grpSpPr>
                <a:xfrm>
                  <a:off x="7962195" y="4846678"/>
                  <a:ext cx="501946" cy="769353"/>
                  <a:chOff x="7962195" y="4846678"/>
                  <a:chExt cx="501946" cy="769353"/>
                </a:xfrm>
              </p:grpSpPr>
              <p:sp>
                <p:nvSpPr>
                  <p:cNvPr id="315" name="Freeform 6">
                    <a:extLst>
                      <a:ext uri="{FF2B5EF4-FFF2-40B4-BE49-F238E27FC236}">
                        <a16:creationId xmlns:a16="http://schemas.microsoft.com/office/drawing/2014/main" id="{2CCA3EE2-A23C-3184-EEAB-C9E16351C5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62195" y="4846678"/>
                    <a:ext cx="400941" cy="184772"/>
                  </a:xfrm>
                  <a:custGeom>
                    <a:avLst/>
                    <a:gdLst>
                      <a:gd name="T0" fmla="*/ 0 w 1438"/>
                      <a:gd name="T1" fmla="*/ 183 h 724"/>
                      <a:gd name="T2" fmla="*/ 75 w 1438"/>
                      <a:gd name="T3" fmla="*/ 182 h 724"/>
                      <a:gd name="T4" fmla="*/ 106 w 1438"/>
                      <a:gd name="T5" fmla="*/ 1 h 724"/>
                      <a:gd name="T6" fmla="*/ 255 w 1438"/>
                      <a:gd name="T7" fmla="*/ 0 h 724"/>
                      <a:gd name="T8" fmla="*/ 287 w 1438"/>
                      <a:gd name="T9" fmla="*/ 182 h 724"/>
                      <a:gd name="T10" fmla="*/ 364 w 1438"/>
                      <a:gd name="T11" fmla="*/ 183 h 72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connsiteX0" fmla="*/ 0 w 10712"/>
                      <a:gd name="connsiteY0" fmla="*/ 9972 h 9979"/>
                      <a:gd name="connsiteX1" fmla="*/ 2058 w 10712"/>
                      <a:gd name="connsiteY1" fmla="*/ 9945 h 9979"/>
                      <a:gd name="connsiteX2" fmla="*/ 2921 w 10712"/>
                      <a:gd name="connsiteY2" fmla="*/ 55 h 9979"/>
                      <a:gd name="connsiteX3" fmla="*/ 7010 w 10712"/>
                      <a:gd name="connsiteY3" fmla="*/ 0 h 9979"/>
                      <a:gd name="connsiteX4" fmla="*/ 7879 w 10712"/>
                      <a:gd name="connsiteY4" fmla="*/ 9945 h 9979"/>
                      <a:gd name="connsiteX5" fmla="*/ 10712 w 10712"/>
                      <a:gd name="connsiteY5" fmla="*/ 9972 h 9979"/>
                      <a:gd name="connsiteX0" fmla="*/ 0 w 10181"/>
                      <a:gd name="connsiteY0" fmla="*/ 9993 h 10000"/>
                      <a:gd name="connsiteX1" fmla="*/ 1921 w 10181"/>
                      <a:gd name="connsiteY1" fmla="*/ 9966 h 10000"/>
                      <a:gd name="connsiteX2" fmla="*/ 2727 w 10181"/>
                      <a:gd name="connsiteY2" fmla="*/ 55 h 10000"/>
                      <a:gd name="connsiteX3" fmla="*/ 6544 w 10181"/>
                      <a:gd name="connsiteY3" fmla="*/ 0 h 10000"/>
                      <a:gd name="connsiteX4" fmla="*/ 7355 w 10181"/>
                      <a:gd name="connsiteY4" fmla="*/ 9966 h 10000"/>
                      <a:gd name="connsiteX5" fmla="*/ 10181 w 10181"/>
                      <a:gd name="connsiteY5" fmla="*/ 9993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181" h="10000">
                        <a:moveTo>
                          <a:pt x="0" y="9993"/>
                        </a:moveTo>
                        <a:cubicBezTo>
                          <a:pt x="967" y="9993"/>
                          <a:pt x="1169" y="10021"/>
                          <a:pt x="1921" y="9966"/>
                        </a:cubicBezTo>
                        <a:cubicBezTo>
                          <a:pt x="2376" y="8304"/>
                          <a:pt x="2213" y="2353"/>
                          <a:pt x="2727" y="55"/>
                        </a:cubicBezTo>
                        <a:cubicBezTo>
                          <a:pt x="4628" y="55"/>
                          <a:pt x="4648" y="55"/>
                          <a:pt x="6544" y="0"/>
                        </a:cubicBezTo>
                        <a:cubicBezTo>
                          <a:pt x="7044" y="2824"/>
                          <a:pt x="6888" y="8304"/>
                          <a:pt x="7355" y="9966"/>
                        </a:cubicBezTo>
                        <a:lnTo>
                          <a:pt x="10181" y="9993"/>
                        </a:lnTo>
                      </a:path>
                    </a:pathLst>
                  </a:custGeom>
                  <a:solidFill>
                    <a:srgbClr val="C0C0C0"/>
                  </a:solidFill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" name="Freeform 6">
                    <a:extLst>
                      <a:ext uri="{FF2B5EF4-FFF2-40B4-BE49-F238E27FC236}">
                        <a16:creationId xmlns:a16="http://schemas.microsoft.com/office/drawing/2014/main" id="{7BCE317B-20BE-CC4F-7DD9-D6B0ECE40D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8060807" y="5429705"/>
                    <a:ext cx="403334" cy="184772"/>
                  </a:xfrm>
                  <a:custGeom>
                    <a:avLst/>
                    <a:gdLst>
                      <a:gd name="T0" fmla="*/ 0 w 1438"/>
                      <a:gd name="T1" fmla="*/ 183 h 724"/>
                      <a:gd name="T2" fmla="*/ 75 w 1438"/>
                      <a:gd name="T3" fmla="*/ 182 h 724"/>
                      <a:gd name="T4" fmla="*/ 106 w 1438"/>
                      <a:gd name="T5" fmla="*/ 1 h 724"/>
                      <a:gd name="T6" fmla="*/ 255 w 1438"/>
                      <a:gd name="T7" fmla="*/ 0 h 724"/>
                      <a:gd name="T8" fmla="*/ 287 w 1438"/>
                      <a:gd name="T9" fmla="*/ 182 h 724"/>
                      <a:gd name="T10" fmla="*/ 364 w 1438"/>
                      <a:gd name="T11" fmla="*/ 183 h 72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connsiteX0" fmla="*/ 0 w 10777"/>
                      <a:gd name="connsiteY0" fmla="*/ 9972 h 9979"/>
                      <a:gd name="connsiteX1" fmla="*/ 2058 w 10777"/>
                      <a:gd name="connsiteY1" fmla="*/ 9945 h 9979"/>
                      <a:gd name="connsiteX2" fmla="*/ 2921 w 10777"/>
                      <a:gd name="connsiteY2" fmla="*/ 55 h 9979"/>
                      <a:gd name="connsiteX3" fmla="*/ 7010 w 10777"/>
                      <a:gd name="connsiteY3" fmla="*/ 0 h 9979"/>
                      <a:gd name="connsiteX4" fmla="*/ 7879 w 10777"/>
                      <a:gd name="connsiteY4" fmla="*/ 9945 h 9979"/>
                      <a:gd name="connsiteX5" fmla="*/ 10777 w 10777"/>
                      <a:gd name="connsiteY5" fmla="*/ 9972 h 9979"/>
                      <a:gd name="connsiteX0" fmla="*/ 0 w 10180"/>
                      <a:gd name="connsiteY0" fmla="*/ 9993 h 10000"/>
                      <a:gd name="connsiteX1" fmla="*/ 1910 w 10180"/>
                      <a:gd name="connsiteY1" fmla="*/ 9966 h 10000"/>
                      <a:gd name="connsiteX2" fmla="*/ 2710 w 10180"/>
                      <a:gd name="connsiteY2" fmla="*/ 55 h 10000"/>
                      <a:gd name="connsiteX3" fmla="*/ 6505 w 10180"/>
                      <a:gd name="connsiteY3" fmla="*/ 0 h 10000"/>
                      <a:gd name="connsiteX4" fmla="*/ 7311 w 10180"/>
                      <a:gd name="connsiteY4" fmla="*/ 9966 h 10000"/>
                      <a:gd name="connsiteX5" fmla="*/ 10180 w 10180"/>
                      <a:gd name="connsiteY5" fmla="*/ 9993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180" h="10000">
                        <a:moveTo>
                          <a:pt x="0" y="9993"/>
                        </a:moveTo>
                        <a:cubicBezTo>
                          <a:pt x="961" y="9993"/>
                          <a:pt x="1162" y="10021"/>
                          <a:pt x="1910" y="9966"/>
                        </a:cubicBezTo>
                        <a:cubicBezTo>
                          <a:pt x="2362" y="8304"/>
                          <a:pt x="2200" y="2353"/>
                          <a:pt x="2710" y="55"/>
                        </a:cubicBezTo>
                        <a:cubicBezTo>
                          <a:pt x="4601" y="55"/>
                          <a:pt x="4620" y="55"/>
                          <a:pt x="6505" y="0"/>
                        </a:cubicBezTo>
                        <a:cubicBezTo>
                          <a:pt x="7001" y="2824"/>
                          <a:pt x="6846" y="8304"/>
                          <a:pt x="7311" y="9966"/>
                        </a:cubicBezTo>
                        <a:lnTo>
                          <a:pt x="10180" y="9993"/>
                        </a:lnTo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cxnSp>
                <p:nvCxnSpPr>
                  <p:cNvPr id="317" name="Straight Connector 316">
                    <a:extLst>
                      <a:ext uri="{FF2B5EF4-FFF2-40B4-BE49-F238E27FC236}">
                        <a16:creationId xmlns:a16="http://schemas.microsoft.com/office/drawing/2014/main" id="{6A21A054-D3A5-280D-0C60-BF65E84E95CA}"/>
                      </a:ext>
                    </a:extLst>
                  </p:cNvPr>
                  <p:cNvCxnSpPr/>
                  <p:nvPr/>
                </p:nvCxnSpPr>
                <p:spPr>
                  <a:xfrm>
                    <a:off x="8218098" y="4848045"/>
                    <a:ext cx="97766" cy="764876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8" name="Straight Connector 317">
                    <a:extLst>
                      <a:ext uri="{FF2B5EF4-FFF2-40B4-BE49-F238E27FC236}">
                        <a16:creationId xmlns:a16="http://schemas.microsoft.com/office/drawing/2014/main" id="{A856B274-5E9C-CBCF-2DFE-E2C16E3EE0FB}"/>
                      </a:ext>
                    </a:extLst>
                  </p:cNvPr>
                  <p:cNvCxnSpPr/>
                  <p:nvPr/>
                </p:nvCxnSpPr>
                <p:spPr>
                  <a:xfrm>
                    <a:off x="8068186" y="4851155"/>
                    <a:ext cx="97766" cy="764876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9" name="Straight Connector 318">
                    <a:extLst>
                      <a:ext uri="{FF2B5EF4-FFF2-40B4-BE49-F238E27FC236}">
                        <a16:creationId xmlns:a16="http://schemas.microsoft.com/office/drawing/2014/main" id="{2D3D8FA7-5733-1105-77D9-4AB4AAA1DE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54176" y="5025949"/>
                    <a:ext cx="91124" cy="408200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0" name="Straight Connector 319">
                    <a:extLst>
                      <a:ext uri="{FF2B5EF4-FFF2-40B4-BE49-F238E27FC236}">
                        <a16:creationId xmlns:a16="http://schemas.microsoft.com/office/drawing/2014/main" id="{B129C8B7-9375-C86D-8C91-FA2FE86DE6B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40116" y="5023976"/>
                    <a:ext cx="91124" cy="408200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8" name="Group 307">
                  <a:extLst>
                    <a:ext uri="{FF2B5EF4-FFF2-40B4-BE49-F238E27FC236}">
                      <a16:creationId xmlns:a16="http://schemas.microsoft.com/office/drawing/2014/main" id="{C70CE0D5-581C-A1E4-2990-FA95469D6BCE}"/>
                    </a:ext>
                  </a:extLst>
                </p:cNvPr>
                <p:cNvGrpSpPr/>
                <p:nvPr/>
              </p:nvGrpSpPr>
              <p:grpSpPr>
                <a:xfrm>
                  <a:off x="8357482" y="4846678"/>
                  <a:ext cx="501946" cy="769353"/>
                  <a:chOff x="7962195" y="4846678"/>
                  <a:chExt cx="501946" cy="769353"/>
                </a:xfrm>
              </p:grpSpPr>
              <p:sp>
                <p:nvSpPr>
                  <p:cNvPr id="309" name="Freeform 6">
                    <a:extLst>
                      <a:ext uri="{FF2B5EF4-FFF2-40B4-BE49-F238E27FC236}">
                        <a16:creationId xmlns:a16="http://schemas.microsoft.com/office/drawing/2014/main" id="{F2871F9A-212B-DC66-99D5-44297E85A45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62195" y="4846678"/>
                    <a:ext cx="400941" cy="184772"/>
                  </a:xfrm>
                  <a:custGeom>
                    <a:avLst/>
                    <a:gdLst>
                      <a:gd name="T0" fmla="*/ 0 w 1438"/>
                      <a:gd name="T1" fmla="*/ 183 h 724"/>
                      <a:gd name="T2" fmla="*/ 75 w 1438"/>
                      <a:gd name="T3" fmla="*/ 182 h 724"/>
                      <a:gd name="T4" fmla="*/ 106 w 1438"/>
                      <a:gd name="T5" fmla="*/ 1 h 724"/>
                      <a:gd name="T6" fmla="*/ 255 w 1438"/>
                      <a:gd name="T7" fmla="*/ 0 h 724"/>
                      <a:gd name="T8" fmla="*/ 287 w 1438"/>
                      <a:gd name="T9" fmla="*/ 182 h 724"/>
                      <a:gd name="T10" fmla="*/ 364 w 1438"/>
                      <a:gd name="T11" fmla="*/ 183 h 72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connsiteX0" fmla="*/ 0 w 10712"/>
                      <a:gd name="connsiteY0" fmla="*/ 9972 h 9979"/>
                      <a:gd name="connsiteX1" fmla="*/ 2058 w 10712"/>
                      <a:gd name="connsiteY1" fmla="*/ 9945 h 9979"/>
                      <a:gd name="connsiteX2" fmla="*/ 2921 w 10712"/>
                      <a:gd name="connsiteY2" fmla="*/ 55 h 9979"/>
                      <a:gd name="connsiteX3" fmla="*/ 7010 w 10712"/>
                      <a:gd name="connsiteY3" fmla="*/ 0 h 9979"/>
                      <a:gd name="connsiteX4" fmla="*/ 7879 w 10712"/>
                      <a:gd name="connsiteY4" fmla="*/ 9945 h 9979"/>
                      <a:gd name="connsiteX5" fmla="*/ 10712 w 10712"/>
                      <a:gd name="connsiteY5" fmla="*/ 9972 h 9979"/>
                      <a:gd name="connsiteX0" fmla="*/ 0 w 10181"/>
                      <a:gd name="connsiteY0" fmla="*/ 9993 h 10000"/>
                      <a:gd name="connsiteX1" fmla="*/ 1921 w 10181"/>
                      <a:gd name="connsiteY1" fmla="*/ 9966 h 10000"/>
                      <a:gd name="connsiteX2" fmla="*/ 2727 w 10181"/>
                      <a:gd name="connsiteY2" fmla="*/ 55 h 10000"/>
                      <a:gd name="connsiteX3" fmla="*/ 6544 w 10181"/>
                      <a:gd name="connsiteY3" fmla="*/ 0 h 10000"/>
                      <a:gd name="connsiteX4" fmla="*/ 7355 w 10181"/>
                      <a:gd name="connsiteY4" fmla="*/ 9966 h 10000"/>
                      <a:gd name="connsiteX5" fmla="*/ 10181 w 10181"/>
                      <a:gd name="connsiteY5" fmla="*/ 9993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181" h="10000">
                        <a:moveTo>
                          <a:pt x="0" y="9993"/>
                        </a:moveTo>
                        <a:cubicBezTo>
                          <a:pt x="967" y="9993"/>
                          <a:pt x="1169" y="10021"/>
                          <a:pt x="1921" y="9966"/>
                        </a:cubicBezTo>
                        <a:cubicBezTo>
                          <a:pt x="2376" y="8304"/>
                          <a:pt x="2213" y="2353"/>
                          <a:pt x="2727" y="55"/>
                        </a:cubicBezTo>
                        <a:cubicBezTo>
                          <a:pt x="4628" y="55"/>
                          <a:pt x="4648" y="55"/>
                          <a:pt x="6544" y="0"/>
                        </a:cubicBezTo>
                        <a:cubicBezTo>
                          <a:pt x="7044" y="2824"/>
                          <a:pt x="6888" y="8304"/>
                          <a:pt x="7355" y="9966"/>
                        </a:cubicBezTo>
                        <a:lnTo>
                          <a:pt x="10181" y="9993"/>
                        </a:lnTo>
                      </a:path>
                    </a:pathLst>
                  </a:custGeom>
                  <a:solidFill>
                    <a:srgbClr val="C0C0C0"/>
                  </a:solidFill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" name="Freeform 6">
                    <a:extLst>
                      <a:ext uri="{FF2B5EF4-FFF2-40B4-BE49-F238E27FC236}">
                        <a16:creationId xmlns:a16="http://schemas.microsoft.com/office/drawing/2014/main" id="{F71C22C7-75BD-3D9E-9499-6BCEB68DA0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8060807" y="5429705"/>
                    <a:ext cx="403334" cy="184772"/>
                  </a:xfrm>
                  <a:custGeom>
                    <a:avLst/>
                    <a:gdLst>
                      <a:gd name="T0" fmla="*/ 0 w 1438"/>
                      <a:gd name="T1" fmla="*/ 183 h 724"/>
                      <a:gd name="T2" fmla="*/ 75 w 1438"/>
                      <a:gd name="T3" fmla="*/ 182 h 724"/>
                      <a:gd name="T4" fmla="*/ 106 w 1438"/>
                      <a:gd name="T5" fmla="*/ 1 h 724"/>
                      <a:gd name="T6" fmla="*/ 255 w 1438"/>
                      <a:gd name="T7" fmla="*/ 0 h 724"/>
                      <a:gd name="T8" fmla="*/ 287 w 1438"/>
                      <a:gd name="T9" fmla="*/ 182 h 724"/>
                      <a:gd name="T10" fmla="*/ 364 w 1438"/>
                      <a:gd name="T11" fmla="*/ 183 h 72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connsiteX0" fmla="*/ 0 w 10777"/>
                      <a:gd name="connsiteY0" fmla="*/ 9972 h 9979"/>
                      <a:gd name="connsiteX1" fmla="*/ 2058 w 10777"/>
                      <a:gd name="connsiteY1" fmla="*/ 9945 h 9979"/>
                      <a:gd name="connsiteX2" fmla="*/ 2921 w 10777"/>
                      <a:gd name="connsiteY2" fmla="*/ 55 h 9979"/>
                      <a:gd name="connsiteX3" fmla="*/ 7010 w 10777"/>
                      <a:gd name="connsiteY3" fmla="*/ 0 h 9979"/>
                      <a:gd name="connsiteX4" fmla="*/ 7879 w 10777"/>
                      <a:gd name="connsiteY4" fmla="*/ 9945 h 9979"/>
                      <a:gd name="connsiteX5" fmla="*/ 10777 w 10777"/>
                      <a:gd name="connsiteY5" fmla="*/ 9972 h 9979"/>
                      <a:gd name="connsiteX0" fmla="*/ 0 w 10180"/>
                      <a:gd name="connsiteY0" fmla="*/ 9993 h 10000"/>
                      <a:gd name="connsiteX1" fmla="*/ 1910 w 10180"/>
                      <a:gd name="connsiteY1" fmla="*/ 9966 h 10000"/>
                      <a:gd name="connsiteX2" fmla="*/ 2710 w 10180"/>
                      <a:gd name="connsiteY2" fmla="*/ 55 h 10000"/>
                      <a:gd name="connsiteX3" fmla="*/ 6505 w 10180"/>
                      <a:gd name="connsiteY3" fmla="*/ 0 h 10000"/>
                      <a:gd name="connsiteX4" fmla="*/ 7311 w 10180"/>
                      <a:gd name="connsiteY4" fmla="*/ 9966 h 10000"/>
                      <a:gd name="connsiteX5" fmla="*/ 10180 w 10180"/>
                      <a:gd name="connsiteY5" fmla="*/ 9993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180" h="10000">
                        <a:moveTo>
                          <a:pt x="0" y="9993"/>
                        </a:moveTo>
                        <a:cubicBezTo>
                          <a:pt x="961" y="9993"/>
                          <a:pt x="1162" y="10021"/>
                          <a:pt x="1910" y="9966"/>
                        </a:cubicBezTo>
                        <a:cubicBezTo>
                          <a:pt x="2362" y="8304"/>
                          <a:pt x="2200" y="2353"/>
                          <a:pt x="2710" y="55"/>
                        </a:cubicBezTo>
                        <a:cubicBezTo>
                          <a:pt x="4601" y="55"/>
                          <a:pt x="4620" y="55"/>
                          <a:pt x="6505" y="0"/>
                        </a:cubicBezTo>
                        <a:cubicBezTo>
                          <a:pt x="7001" y="2824"/>
                          <a:pt x="6846" y="8304"/>
                          <a:pt x="7311" y="9966"/>
                        </a:cubicBezTo>
                        <a:lnTo>
                          <a:pt x="10180" y="9993"/>
                        </a:lnTo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cxnSp>
                <p:nvCxnSpPr>
                  <p:cNvPr id="311" name="Straight Connector 310">
                    <a:extLst>
                      <a:ext uri="{FF2B5EF4-FFF2-40B4-BE49-F238E27FC236}">
                        <a16:creationId xmlns:a16="http://schemas.microsoft.com/office/drawing/2014/main" id="{6FB3F69C-B4EF-D4F7-8C1C-5C74EAC9D2C2}"/>
                      </a:ext>
                    </a:extLst>
                  </p:cNvPr>
                  <p:cNvCxnSpPr/>
                  <p:nvPr/>
                </p:nvCxnSpPr>
                <p:spPr>
                  <a:xfrm>
                    <a:off x="8218098" y="4848045"/>
                    <a:ext cx="97766" cy="764876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2" name="Straight Connector 311">
                    <a:extLst>
                      <a:ext uri="{FF2B5EF4-FFF2-40B4-BE49-F238E27FC236}">
                        <a16:creationId xmlns:a16="http://schemas.microsoft.com/office/drawing/2014/main" id="{251AC149-D71F-997A-1F83-2CBDFC745785}"/>
                      </a:ext>
                    </a:extLst>
                  </p:cNvPr>
                  <p:cNvCxnSpPr/>
                  <p:nvPr/>
                </p:nvCxnSpPr>
                <p:spPr>
                  <a:xfrm>
                    <a:off x="8068186" y="4851155"/>
                    <a:ext cx="97766" cy="764876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3" name="Straight Connector 312">
                    <a:extLst>
                      <a:ext uri="{FF2B5EF4-FFF2-40B4-BE49-F238E27FC236}">
                        <a16:creationId xmlns:a16="http://schemas.microsoft.com/office/drawing/2014/main" id="{D33C87E6-C9F7-DE75-CE91-43119A1ADEF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54176" y="5025949"/>
                    <a:ext cx="91124" cy="408200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4" name="Straight Connector 313">
                    <a:extLst>
                      <a:ext uri="{FF2B5EF4-FFF2-40B4-BE49-F238E27FC236}">
                        <a16:creationId xmlns:a16="http://schemas.microsoft.com/office/drawing/2014/main" id="{F9B5397C-4B3A-073C-7D6C-584E58CBA00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40116" y="5023976"/>
                    <a:ext cx="91124" cy="408200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60C884DD-7575-4AE6-A665-857828FFC643}"/>
                  </a:ext>
                </a:extLst>
              </p:cNvPr>
              <p:cNvGrpSpPr/>
              <p:nvPr/>
            </p:nvGrpSpPr>
            <p:grpSpPr>
              <a:xfrm>
                <a:off x="5590470" y="4846678"/>
                <a:ext cx="897233" cy="769353"/>
                <a:chOff x="7962195" y="4846678"/>
                <a:chExt cx="897233" cy="769353"/>
              </a:xfrm>
            </p:grpSpPr>
            <p:grpSp>
              <p:nvGrpSpPr>
                <p:cNvPr id="287" name="Group 286">
                  <a:extLst>
                    <a:ext uri="{FF2B5EF4-FFF2-40B4-BE49-F238E27FC236}">
                      <a16:creationId xmlns:a16="http://schemas.microsoft.com/office/drawing/2014/main" id="{6E51A235-01A8-A5A8-2385-31CBBCBED290}"/>
                    </a:ext>
                  </a:extLst>
                </p:cNvPr>
                <p:cNvGrpSpPr/>
                <p:nvPr/>
              </p:nvGrpSpPr>
              <p:grpSpPr>
                <a:xfrm>
                  <a:off x="7962195" y="4846678"/>
                  <a:ext cx="501946" cy="769353"/>
                  <a:chOff x="7962195" y="4846678"/>
                  <a:chExt cx="501946" cy="769353"/>
                </a:xfrm>
              </p:grpSpPr>
              <p:sp>
                <p:nvSpPr>
                  <p:cNvPr id="295" name="Freeform 6">
                    <a:extLst>
                      <a:ext uri="{FF2B5EF4-FFF2-40B4-BE49-F238E27FC236}">
                        <a16:creationId xmlns:a16="http://schemas.microsoft.com/office/drawing/2014/main" id="{2E4F4F36-9DD0-3B0D-704B-21744A7F45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62195" y="4846678"/>
                    <a:ext cx="400941" cy="184772"/>
                  </a:xfrm>
                  <a:custGeom>
                    <a:avLst/>
                    <a:gdLst>
                      <a:gd name="T0" fmla="*/ 0 w 1438"/>
                      <a:gd name="T1" fmla="*/ 183 h 724"/>
                      <a:gd name="T2" fmla="*/ 75 w 1438"/>
                      <a:gd name="T3" fmla="*/ 182 h 724"/>
                      <a:gd name="T4" fmla="*/ 106 w 1438"/>
                      <a:gd name="T5" fmla="*/ 1 h 724"/>
                      <a:gd name="T6" fmla="*/ 255 w 1438"/>
                      <a:gd name="T7" fmla="*/ 0 h 724"/>
                      <a:gd name="T8" fmla="*/ 287 w 1438"/>
                      <a:gd name="T9" fmla="*/ 182 h 724"/>
                      <a:gd name="T10" fmla="*/ 364 w 1438"/>
                      <a:gd name="T11" fmla="*/ 183 h 72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connsiteX0" fmla="*/ 0 w 10712"/>
                      <a:gd name="connsiteY0" fmla="*/ 9972 h 9979"/>
                      <a:gd name="connsiteX1" fmla="*/ 2058 w 10712"/>
                      <a:gd name="connsiteY1" fmla="*/ 9945 h 9979"/>
                      <a:gd name="connsiteX2" fmla="*/ 2921 w 10712"/>
                      <a:gd name="connsiteY2" fmla="*/ 55 h 9979"/>
                      <a:gd name="connsiteX3" fmla="*/ 7010 w 10712"/>
                      <a:gd name="connsiteY3" fmla="*/ 0 h 9979"/>
                      <a:gd name="connsiteX4" fmla="*/ 7879 w 10712"/>
                      <a:gd name="connsiteY4" fmla="*/ 9945 h 9979"/>
                      <a:gd name="connsiteX5" fmla="*/ 10712 w 10712"/>
                      <a:gd name="connsiteY5" fmla="*/ 9972 h 9979"/>
                      <a:gd name="connsiteX0" fmla="*/ 0 w 10181"/>
                      <a:gd name="connsiteY0" fmla="*/ 9993 h 10000"/>
                      <a:gd name="connsiteX1" fmla="*/ 1921 w 10181"/>
                      <a:gd name="connsiteY1" fmla="*/ 9966 h 10000"/>
                      <a:gd name="connsiteX2" fmla="*/ 2727 w 10181"/>
                      <a:gd name="connsiteY2" fmla="*/ 55 h 10000"/>
                      <a:gd name="connsiteX3" fmla="*/ 6544 w 10181"/>
                      <a:gd name="connsiteY3" fmla="*/ 0 h 10000"/>
                      <a:gd name="connsiteX4" fmla="*/ 7355 w 10181"/>
                      <a:gd name="connsiteY4" fmla="*/ 9966 h 10000"/>
                      <a:gd name="connsiteX5" fmla="*/ 10181 w 10181"/>
                      <a:gd name="connsiteY5" fmla="*/ 9993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181" h="10000">
                        <a:moveTo>
                          <a:pt x="0" y="9993"/>
                        </a:moveTo>
                        <a:cubicBezTo>
                          <a:pt x="967" y="9993"/>
                          <a:pt x="1169" y="10021"/>
                          <a:pt x="1921" y="9966"/>
                        </a:cubicBezTo>
                        <a:cubicBezTo>
                          <a:pt x="2376" y="8304"/>
                          <a:pt x="2213" y="2353"/>
                          <a:pt x="2727" y="55"/>
                        </a:cubicBezTo>
                        <a:cubicBezTo>
                          <a:pt x="4628" y="55"/>
                          <a:pt x="4648" y="55"/>
                          <a:pt x="6544" y="0"/>
                        </a:cubicBezTo>
                        <a:cubicBezTo>
                          <a:pt x="7044" y="2824"/>
                          <a:pt x="6888" y="8304"/>
                          <a:pt x="7355" y="9966"/>
                        </a:cubicBezTo>
                        <a:lnTo>
                          <a:pt x="10181" y="9993"/>
                        </a:lnTo>
                      </a:path>
                    </a:pathLst>
                  </a:custGeom>
                  <a:solidFill>
                    <a:srgbClr val="C0C0C0"/>
                  </a:solidFill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6" name="Freeform 6">
                    <a:extLst>
                      <a:ext uri="{FF2B5EF4-FFF2-40B4-BE49-F238E27FC236}">
                        <a16:creationId xmlns:a16="http://schemas.microsoft.com/office/drawing/2014/main" id="{9F995437-C184-A0C3-7CAC-09BD5F2030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8060807" y="5429705"/>
                    <a:ext cx="403334" cy="184772"/>
                  </a:xfrm>
                  <a:custGeom>
                    <a:avLst/>
                    <a:gdLst>
                      <a:gd name="T0" fmla="*/ 0 w 1438"/>
                      <a:gd name="T1" fmla="*/ 183 h 724"/>
                      <a:gd name="T2" fmla="*/ 75 w 1438"/>
                      <a:gd name="T3" fmla="*/ 182 h 724"/>
                      <a:gd name="T4" fmla="*/ 106 w 1438"/>
                      <a:gd name="T5" fmla="*/ 1 h 724"/>
                      <a:gd name="T6" fmla="*/ 255 w 1438"/>
                      <a:gd name="T7" fmla="*/ 0 h 724"/>
                      <a:gd name="T8" fmla="*/ 287 w 1438"/>
                      <a:gd name="T9" fmla="*/ 182 h 724"/>
                      <a:gd name="T10" fmla="*/ 364 w 1438"/>
                      <a:gd name="T11" fmla="*/ 183 h 72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connsiteX0" fmla="*/ 0 w 10777"/>
                      <a:gd name="connsiteY0" fmla="*/ 9972 h 9979"/>
                      <a:gd name="connsiteX1" fmla="*/ 2058 w 10777"/>
                      <a:gd name="connsiteY1" fmla="*/ 9945 h 9979"/>
                      <a:gd name="connsiteX2" fmla="*/ 2921 w 10777"/>
                      <a:gd name="connsiteY2" fmla="*/ 55 h 9979"/>
                      <a:gd name="connsiteX3" fmla="*/ 7010 w 10777"/>
                      <a:gd name="connsiteY3" fmla="*/ 0 h 9979"/>
                      <a:gd name="connsiteX4" fmla="*/ 7879 w 10777"/>
                      <a:gd name="connsiteY4" fmla="*/ 9945 h 9979"/>
                      <a:gd name="connsiteX5" fmla="*/ 10777 w 10777"/>
                      <a:gd name="connsiteY5" fmla="*/ 9972 h 9979"/>
                      <a:gd name="connsiteX0" fmla="*/ 0 w 10180"/>
                      <a:gd name="connsiteY0" fmla="*/ 9993 h 10000"/>
                      <a:gd name="connsiteX1" fmla="*/ 1910 w 10180"/>
                      <a:gd name="connsiteY1" fmla="*/ 9966 h 10000"/>
                      <a:gd name="connsiteX2" fmla="*/ 2710 w 10180"/>
                      <a:gd name="connsiteY2" fmla="*/ 55 h 10000"/>
                      <a:gd name="connsiteX3" fmla="*/ 6505 w 10180"/>
                      <a:gd name="connsiteY3" fmla="*/ 0 h 10000"/>
                      <a:gd name="connsiteX4" fmla="*/ 7311 w 10180"/>
                      <a:gd name="connsiteY4" fmla="*/ 9966 h 10000"/>
                      <a:gd name="connsiteX5" fmla="*/ 10180 w 10180"/>
                      <a:gd name="connsiteY5" fmla="*/ 9993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180" h="10000">
                        <a:moveTo>
                          <a:pt x="0" y="9993"/>
                        </a:moveTo>
                        <a:cubicBezTo>
                          <a:pt x="961" y="9993"/>
                          <a:pt x="1162" y="10021"/>
                          <a:pt x="1910" y="9966"/>
                        </a:cubicBezTo>
                        <a:cubicBezTo>
                          <a:pt x="2362" y="8304"/>
                          <a:pt x="2200" y="2353"/>
                          <a:pt x="2710" y="55"/>
                        </a:cubicBezTo>
                        <a:cubicBezTo>
                          <a:pt x="4601" y="55"/>
                          <a:pt x="4620" y="55"/>
                          <a:pt x="6505" y="0"/>
                        </a:cubicBezTo>
                        <a:cubicBezTo>
                          <a:pt x="7001" y="2824"/>
                          <a:pt x="6846" y="8304"/>
                          <a:pt x="7311" y="9966"/>
                        </a:cubicBezTo>
                        <a:lnTo>
                          <a:pt x="10180" y="9993"/>
                        </a:lnTo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cxnSp>
                <p:nvCxnSpPr>
                  <p:cNvPr id="297" name="Straight Connector 296">
                    <a:extLst>
                      <a:ext uri="{FF2B5EF4-FFF2-40B4-BE49-F238E27FC236}">
                        <a16:creationId xmlns:a16="http://schemas.microsoft.com/office/drawing/2014/main" id="{51102BFA-5454-6D7A-BCE5-F3B0B4C2204C}"/>
                      </a:ext>
                    </a:extLst>
                  </p:cNvPr>
                  <p:cNvCxnSpPr/>
                  <p:nvPr/>
                </p:nvCxnSpPr>
                <p:spPr>
                  <a:xfrm>
                    <a:off x="8218098" y="4848045"/>
                    <a:ext cx="97766" cy="764876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>
                    <a:extLst>
                      <a:ext uri="{FF2B5EF4-FFF2-40B4-BE49-F238E27FC236}">
                        <a16:creationId xmlns:a16="http://schemas.microsoft.com/office/drawing/2014/main" id="{0582966E-5668-D4C7-EC98-EA3A02B3ADBD}"/>
                      </a:ext>
                    </a:extLst>
                  </p:cNvPr>
                  <p:cNvCxnSpPr/>
                  <p:nvPr/>
                </p:nvCxnSpPr>
                <p:spPr>
                  <a:xfrm>
                    <a:off x="8068186" y="4851155"/>
                    <a:ext cx="97766" cy="764876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9" name="Straight Connector 298">
                    <a:extLst>
                      <a:ext uri="{FF2B5EF4-FFF2-40B4-BE49-F238E27FC236}">
                        <a16:creationId xmlns:a16="http://schemas.microsoft.com/office/drawing/2014/main" id="{96A4C5CF-06A0-09F3-D82C-CC39FE9AD7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54176" y="5025949"/>
                    <a:ext cx="91124" cy="408200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0" name="Straight Connector 299">
                    <a:extLst>
                      <a:ext uri="{FF2B5EF4-FFF2-40B4-BE49-F238E27FC236}">
                        <a16:creationId xmlns:a16="http://schemas.microsoft.com/office/drawing/2014/main" id="{6130FA7B-2B2B-162D-F54F-A9EBF2B6E1D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40116" y="5023976"/>
                    <a:ext cx="91124" cy="408200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8" name="Group 287">
                  <a:extLst>
                    <a:ext uri="{FF2B5EF4-FFF2-40B4-BE49-F238E27FC236}">
                      <a16:creationId xmlns:a16="http://schemas.microsoft.com/office/drawing/2014/main" id="{9C6D38C3-AD23-EBD4-5FDB-7387235A8B41}"/>
                    </a:ext>
                  </a:extLst>
                </p:cNvPr>
                <p:cNvGrpSpPr/>
                <p:nvPr/>
              </p:nvGrpSpPr>
              <p:grpSpPr>
                <a:xfrm>
                  <a:off x="8357482" y="4846678"/>
                  <a:ext cx="501946" cy="769353"/>
                  <a:chOff x="7962195" y="4846678"/>
                  <a:chExt cx="501946" cy="769353"/>
                </a:xfrm>
              </p:grpSpPr>
              <p:sp>
                <p:nvSpPr>
                  <p:cNvPr id="289" name="Freeform 6">
                    <a:extLst>
                      <a:ext uri="{FF2B5EF4-FFF2-40B4-BE49-F238E27FC236}">
                        <a16:creationId xmlns:a16="http://schemas.microsoft.com/office/drawing/2014/main" id="{F534236B-0072-8E0D-6478-81A2123DFF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62195" y="4846678"/>
                    <a:ext cx="400941" cy="184772"/>
                  </a:xfrm>
                  <a:custGeom>
                    <a:avLst/>
                    <a:gdLst>
                      <a:gd name="T0" fmla="*/ 0 w 1438"/>
                      <a:gd name="T1" fmla="*/ 183 h 724"/>
                      <a:gd name="T2" fmla="*/ 75 w 1438"/>
                      <a:gd name="T3" fmla="*/ 182 h 724"/>
                      <a:gd name="T4" fmla="*/ 106 w 1438"/>
                      <a:gd name="T5" fmla="*/ 1 h 724"/>
                      <a:gd name="T6" fmla="*/ 255 w 1438"/>
                      <a:gd name="T7" fmla="*/ 0 h 724"/>
                      <a:gd name="T8" fmla="*/ 287 w 1438"/>
                      <a:gd name="T9" fmla="*/ 182 h 724"/>
                      <a:gd name="T10" fmla="*/ 364 w 1438"/>
                      <a:gd name="T11" fmla="*/ 183 h 72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connsiteX0" fmla="*/ 0 w 10712"/>
                      <a:gd name="connsiteY0" fmla="*/ 9972 h 9979"/>
                      <a:gd name="connsiteX1" fmla="*/ 2058 w 10712"/>
                      <a:gd name="connsiteY1" fmla="*/ 9945 h 9979"/>
                      <a:gd name="connsiteX2" fmla="*/ 2921 w 10712"/>
                      <a:gd name="connsiteY2" fmla="*/ 55 h 9979"/>
                      <a:gd name="connsiteX3" fmla="*/ 7010 w 10712"/>
                      <a:gd name="connsiteY3" fmla="*/ 0 h 9979"/>
                      <a:gd name="connsiteX4" fmla="*/ 7879 w 10712"/>
                      <a:gd name="connsiteY4" fmla="*/ 9945 h 9979"/>
                      <a:gd name="connsiteX5" fmla="*/ 10712 w 10712"/>
                      <a:gd name="connsiteY5" fmla="*/ 9972 h 9979"/>
                      <a:gd name="connsiteX0" fmla="*/ 0 w 10181"/>
                      <a:gd name="connsiteY0" fmla="*/ 9993 h 10000"/>
                      <a:gd name="connsiteX1" fmla="*/ 1921 w 10181"/>
                      <a:gd name="connsiteY1" fmla="*/ 9966 h 10000"/>
                      <a:gd name="connsiteX2" fmla="*/ 2727 w 10181"/>
                      <a:gd name="connsiteY2" fmla="*/ 55 h 10000"/>
                      <a:gd name="connsiteX3" fmla="*/ 6544 w 10181"/>
                      <a:gd name="connsiteY3" fmla="*/ 0 h 10000"/>
                      <a:gd name="connsiteX4" fmla="*/ 7355 w 10181"/>
                      <a:gd name="connsiteY4" fmla="*/ 9966 h 10000"/>
                      <a:gd name="connsiteX5" fmla="*/ 10181 w 10181"/>
                      <a:gd name="connsiteY5" fmla="*/ 9993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181" h="10000">
                        <a:moveTo>
                          <a:pt x="0" y="9993"/>
                        </a:moveTo>
                        <a:cubicBezTo>
                          <a:pt x="967" y="9993"/>
                          <a:pt x="1169" y="10021"/>
                          <a:pt x="1921" y="9966"/>
                        </a:cubicBezTo>
                        <a:cubicBezTo>
                          <a:pt x="2376" y="8304"/>
                          <a:pt x="2213" y="2353"/>
                          <a:pt x="2727" y="55"/>
                        </a:cubicBezTo>
                        <a:cubicBezTo>
                          <a:pt x="4628" y="55"/>
                          <a:pt x="4648" y="55"/>
                          <a:pt x="6544" y="0"/>
                        </a:cubicBezTo>
                        <a:cubicBezTo>
                          <a:pt x="7044" y="2824"/>
                          <a:pt x="6888" y="8304"/>
                          <a:pt x="7355" y="9966"/>
                        </a:cubicBezTo>
                        <a:lnTo>
                          <a:pt x="10181" y="9993"/>
                        </a:lnTo>
                      </a:path>
                    </a:pathLst>
                  </a:custGeom>
                  <a:solidFill>
                    <a:srgbClr val="C0C0C0"/>
                  </a:solidFill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0" name="Freeform 6">
                    <a:extLst>
                      <a:ext uri="{FF2B5EF4-FFF2-40B4-BE49-F238E27FC236}">
                        <a16:creationId xmlns:a16="http://schemas.microsoft.com/office/drawing/2014/main" id="{9B55C4F1-519C-7B9E-EF7C-27FD9330C1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8060807" y="5429705"/>
                    <a:ext cx="403334" cy="184772"/>
                  </a:xfrm>
                  <a:custGeom>
                    <a:avLst/>
                    <a:gdLst>
                      <a:gd name="T0" fmla="*/ 0 w 1438"/>
                      <a:gd name="T1" fmla="*/ 183 h 724"/>
                      <a:gd name="T2" fmla="*/ 75 w 1438"/>
                      <a:gd name="T3" fmla="*/ 182 h 724"/>
                      <a:gd name="T4" fmla="*/ 106 w 1438"/>
                      <a:gd name="T5" fmla="*/ 1 h 724"/>
                      <a:gd name="T6" fmla="*/ 255 w 1438"/>
                      <a:gd name="T7" fmla="*/ 0 h 724"/>
                      <a:gd name="T8" fmla="*/ 287 w 1438"/>
                      <a:gd name="T9" fmla="*/ 182 h 724"/>
                      <a:gd name="T10" fmla="*/ 364 w 1438"/>
                      <a:gd name="T11" fmla="*/ 183 h 72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connsiteX0" fmla="*/ 0 w 10777"/>
                      <a:gd name="connsiteY0" fmla="*/ 9972 h 9979"/>
                      <a:gd name="connsiteX1" fmla="*/ 2058 w 10777"/>
                      <a:gd name="connsiteY1" fmla="*/ 9945 h 9979"/>
                      <a:gd name="connsiteX2" fmla="*/ 2921 w 10777"/>
                      <a:gd name="connsiteY2" fmla="*/ 55 h 9979"/>
                      <a:gd name="connsiteX3" fmla="*/ 7010 w 10777"/>
                      <a:gd name="connsiteY3" fmla="*/ 0 h 9979"/>
                      <a:gd name="connsiteX4" fmla="*/ 7879 w 10777"/>
                      <a:gd name="connsiteY4" fmla="*/ 9945 h 9979"/>
                      <a:gd name="connsiteX5" fmla="*/ 10777 w 10777"/>
                      <a:gd name="connsiteY5" fmla="*/ 9972 h 9979"/>
                      <a:gd name="connsiteX0" fmla="*/ 0 w 10180"/>
                      <a:gd name="connsiteY0" fmla="*/ 9993 h 10000"/>
                      <a:gd name="connsiteX1" fmla="*/ 1910 w 10180"/>
                      <a:gd name="connsiteY1" fmla="*/ 9966 h 10000"/>
                      <a:gd name="connsiteX2" fmla="*/ 2710 w 10180"/>
                      <a:gd name="connsiteY2" fmla="*/ 55 h 10000"/>
                      <a:gd name="connsiteX3" fmla="*/ 6505 w 10180"/>
                      <a:gd name="connsiteY3" fmla="*/ 0 h 10000"/>
                      <a:gd name="connsiteX4" fmla="*/ 7311 w 10180"/>
                      <a:gd name="connsiteY4" fmla="*/ 9966 h 10000"/>
                      <a:gd name="connsiteX5" fmla="*/ 10180 w 10180"/>
                      <a:gd name="connsiteY5" fmla="*/ 9993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180" h="10000">
                        <a:moveTo>
                          <a:pt x="0" y="9993"/>
                        </a:moveTo>
                        <a:cubicBezTo>
                          <a:pt x="961" y="9993"/>
                          <a:pt x="1162" y="10021"/>
                          <a:pt x="1910" y="9966"/>
                        </a:cubicBezTo>
                        <a:cubicBezTo>
                          <a:pt x="2362" y="8304"/>
                          <a:pt x="2200" y="2353"/>
                          <a:pt x="2710" y="55"/>
                        </a:cubicBezTo>
                        <a:cubicBezTo>
                          <a:pt x="4601" y="55"/>
                          <a:pt x="4620" y="55"/>
                          <a:pt x="6505" y="0"/>
                        </a:cubicBezTo>
                        <a:cubicBezTo>
                          <a:pt x="7001" y="2824"/>
                          <a:pt x="6846" y="8304"/>
                          <a:pt x="7311" y="9966"/>
                        </a:cubicBezTo>
                        <a:lnTo>
                          <a:pt x="10180" y="9993"/>
                        </a:lnTo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 w="9525">
                    <a:solidFill>
                      <a:srgbClr val="003366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cxnSp>
                <p:nvCxnSpPr>
                  <p:cNvPr id="291" name="Straight Connector 290">
                    <a:extLst>
                      <a:ext uri="{FF2B5EF4-FFF2-40B4-BE49-F238E27FC236}">
                        <a16:creationId xmlns:a16="http://schemas.microsoft.com/office/drawing/2014/main" id="{BD711759-3751-8CF5-65E4-5B969B193E40}"/>
                      </a:ext>
                    </a:extLst>
                  </p:cNvPr>
                  <p:cNvCxnSpPr/>
                  <p:nvPr/>
                </p:nvCxnSpPr>
                <p:spPr>
                  <a:xfrm>
                    <a:off x="8218098" y="4848045"/>
                    <a:ext cx="97766" cy="764876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2" name="Straight Connector 291">
                    <a:extLst>
                      <a:ext uri="{FF2B5EF4-FFF2-40B4-BE49-F238E27FC236}">
                        <a16:creationId xmlns:a16="http://schemas.microsoft.com/office/drawing/2014/main" id="{C07810FE-FAE6-2225-B718-A1952B289435}"/>
                      </a:ext>
                    </a:extLst>
                  </p:cNvPr>
                  <p:cNvCxnSpPr/>
                  <p:nvPr/>
                </p:nvCxnSpPr>
                <p:spPr>
                  <a:xfrm>
                    <a:off x="8068186" y="4851155"/>
                    <a:ext cx="97766" cy="764876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3" name="Straight Connector 292">
                    <a:extLst>
                      <a:ext uri="{FF2B5EF4-FFF2-40B4-BE49-F238E27FC236}">
                        <a16:creationId xmlns:a16="http://schemas.microsoft.com/office/drawing/2014/main" id="{47149533-E408-9117-161E-5677D19445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54176" y="5025949"/>
                    <a:ext cx="91124" cy="408200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4" name="Straight Connector 293">
                    <a:extLst>
                      <a:ext uri="{FF2B5EF4-FFF2-40B4-BE49-F238E27FC236}">
                        <a16:creationId xmlns:a16="http://schemas.microsoft.com/office/drawing/2014/main" id="{044A5FB7-36ED-5D89-E3DE-52F412F5987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40116" y="5023976"/>
                    <a:ext cx="91124" cy="408200"/>
                  </a:xfrm>
                  <a:prstGeom prst="line">
                    <a:avLst/>
                  </a:prstGeom>
                  <a:ln w="952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ED95AABA-5556-0CDE-BA12-6AB1E0800601}"/>
                </a:ext>
              </a:extLst>
            </p:cNvPr>
            <p:cNvGrpSpPr/>
            <p:nvPr/>
          </p:nvGrpSpPr>
          <p:grpSpPr>
            <a:xfrm>
              <a:off x="4799366" y="4847207"/>
              <a:ext cx="897233" cy="769353"/>
              <a:chOff x="7962195" y="4846678"/>
              <a:chExt cx="897233" cy="769353"/>
            </a:xfrm>
          </p:grpSpPr>
          <p:grpSp>
            <p:nvGrpSpPr>
              <p:cNvPr id="377" name="Group 376">
                <a:extLst>
                  <a:ext uri="{FF2B5EF4-FFF2-40B4-BE49-F238E27FC236}">
                    <a16:creationId xmlns:a16="http://schemas.microsoft.com/office/drawing/2014/main" id="{F0E37BC6-3B5F-66D6-B34B-8C092BC109EA}"/>
                  </a:ext>
                </a:extLst>
              </p:cNvPr>
              <p:cNvGrpSpPr/>
              <p:nvPr/>
            </p:nvGrpSpPr>
            <p:grpSpPr>
              <a:xfrm>
                <a:off x="7962195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385" name="Freeform 6">
                  <a:extLst>
                    <a:ext uri="{FF2B5EF4-FFF2-40B4-BE49-F238E27FC236}">
                      <a16:creationId xmlns:a16="http://schemas.microsoft.com/office/drawing/2014/main" id="{F8D2B84A-9B1E-143B-0AD1-E3CEBA425A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6" name="Freeform 6">
                  <a:extLst>
                    <a:ext uri="{FF2B5EF4-FFF2-40B4-BE49-F238E27FC236}">
                      <a16:creationId xmlns:a16="http://schemas.microsoft.com/office/drawing/2014/main" id="{85EBCA85-F1AC-354E-9E5C-E32B7CB9F2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387" name="Straight Connector 386">
                  <a:extLst>
                    <a:ext uri="{FF2B5EF4-FFF2-40B4-BE49-F238E27FC236}">
                      <a16:creationId xmlns:a16="http://schemas.microsoft.com/office/drawing/2014/main" id="{B0039E0A-6706-AE12-BA89-29B2C7182C04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8" name="Straight Connector 387">
                  <a:extLst>
                    <a:ext uri="{FF2B5EF4-FFF2-40B4-BE49-F238E27FC236}">
                      <a16:creationId xmlns:a16="http://schemas.microsoft.com/office/drawing/2014/main" id="{3C0257E1-4E3D-742A-9261-140AE19371BD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9" name="Straight Connector 388">
                  <a:extLst>
                    <a:ext uri="{FF2B5EF4-FFF2-40B4-BE49-F238E27FC236}">
                      <a16:creationId xmlns:a16="http://schemas.microsoft.com/office/drawing/2014/main" id="{009F1254-EF8A-6482-81D6-C03EF6D257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0" name="Straight Connector 389">
                  <a:extLst>
                    <a:ext uri="{FF2B5EF4-FFF2-40B4-BE49-F238E27FC236}">
                      <a16:creationId xmlns:a16="http://schemas.microsoft.com/office/drawing/2014/main" id="{DC59CD96-625B-985B-F674-B8E52B6ECC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8" name="Group 377">
                <a:extLst>
                  <a:ext uri="{FF2B5EF4-FFF2-40B4-BE49-F238E27FC236}">
                    <a16:creationId xmlns:a16="http://schemas.microsoft.com/office/drawing/2014/main" id="{6704880B-19DC-96D1-4AB9-60C2624CA743}"/>
                  </a:ext>
                </a:extLst>
              </p:cNvPr>
              <p:cNvGrpSpPr/>
              <p:nvPr/>
            </p:nvGrpSpPr>
            <p:grpSpPr>
              <a:xfrm>
                <a:off x="8357482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379" name="Freeform 6">
                  <a:extLst>
                    <a:ext uri="{FF2B5EF4-FFF2-40B4-BE49-F238E27FC236}">
                      <a16:creationId xmlns:a16="http://schemas.microsoft.com/office/drawing/2014/main" id="{AAC56FC0-4D05-4ADF-A777-4E286FB66E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0" name="Freeform 6">
                  <a:extLst>
                    <a:ext uri="{FF2B5EF4-FFF2-40B4-BE49-F238E27FC236}">
                      <a16:creationId xmlns:a16="http://schemas.microsoft.com/office/drawing/2014/main" id="{53E19318-3ABA-E972-B7B1-EC3A75689E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381" name="Straight Connector 380">
                  <a:extLst>
                    <a:ext uri="{FF2B5EF4-FFF2-40B4-BE49-F238E27FC236}">
                      <a16:creationId xmlns:a16="http://schemas.microsoft.com/office/drawing/2014/main" id="{4D8261FE-F6C7-A7D4-520C-AAD2E6C60234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Straight Connector 381">
                  <a:extLst>
                    <a:ext uri="{FF2B5EF4-FFF2-40B4-BE49-F238E27FC236}">
                      <a16:creationId xmlns:a16="http://schemas.microsoft.com/office/drawing/2014/main" id="{28424311-CB14-5B1E-7BF2-76347752B807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3" name="Straight Connector 382">
                  <a:extLst>
                    <a:ext uri="{FF2B5EF4-FFF2-40B4-BE49-F238E27FC236}">
                      <a16:creationId xmlns:a16="http://schemas.microsoft.com/office/drawing/2014/main" id="{B852B655-EAB8-3271-CFEA-08C8F42669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4" name="Straight Connector 383">
                  <a:extLst>
                    <a:ext uri="{FF2B5EF4-FFF2-40B4-BE49-F238E27FC236}">
                      <a16:creationId xmlns:a16="http://schemas.microsoft.com/office/drawing/2014/main" id="{9F299285-9590-55C8-8CBD-C70C323D65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B414D67C-3320-D73E-91CF-8AB1D109054A}"/>
                </a:ext>
              </a:extLst>
            </p:cNvPr>
            <p:cNvGrpSpPr/>
            <p:nvPr/>
          </p:nvGrpSpPr>
          <p:grpSpPr>
            <a:xfrm>
              <a:off x="4008791" y="4847206"/>
              <a:ext cx="897233" cy="769353"/>
              <a:chOff x="7962195" y="4846678"/>
              <a:chExt cx="897233" cy="769353"/>
            </a:xfrm>
          </p:grpSpPr>
          <p:grpSp>
            <p:nvGrpSpPr>
              <p:cNvPr id="357" name="Group 356">
                <a:extLst>
                  <a:ext uri="{FF2B5EF4-FFF2-40B4-BE49-F238E27FC236}">
                    <a16:creationId xmlns:a16="http://schemas.microsoft.com/office/drawing/2014/main" id="{641377E2-656A-A99F-B4B1-ACF856DB3327}"/>
                  </a:ext>
                </a:extLst>
              </p:cNvPr>
              <p:cNvGrpSpPr/>
              <p:nvPr/>
            </p:nvGrpSpPr>
            <p:grpSpPr>
              <a:xfrm>
                <a:off x="7962195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365" name="Freeform 6">
                  <a:extLst>
                    <a:ext uri="{FF2B5EF4-FFF2-40B4-BE49-F238E27FC236}">
                      <a16:creationId xmlns:a16="http://schemas.microsoft.com/office/drawing/2014/main" id="{F1F5FBDE-C1B8-6321-1080-4BA3D137D4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6" name="Freeform 6">
                  <a:extLst>
                    <a:ext uri="{FF2B5EF4-FFF2-40B4-BE49-F238E27FC236}">
                      <a16:creationId xmlns:a16="http://schemas.microsoft.com/office/drawing/2014/main" id="{CE6CFE5F-0ED2-FE3A-498C-C6030973E7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367" name="Straight Connector 366">
                  <a:extLst>
                    <a:ext uri="{FF2B5EF4-FFF2-40B4-BE49-F238E27FC236}">
                      <a16:creationId xmlns:a16="http://schemas.microsoft.com/office/drawing/2014/main" id="{F7AB403B-1C20-76C8-D5E0-1ECD89B68A39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8" name="Straight Connector 367">
                  <a:extLst>
                    <a:ext uri="{FF2B5EF4-FFF2-40B4-BE49-F238E27FC236}">
                      <a16:creationId xmlns:a16="http://schemas.microsoft.com/office/drawing/2014/main" id="{252FF80A-DA46-15B4-3E1C-B0CDCAD51FAC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9" name="Straight Connector 368">
                  <a:extLst>
                    <a:ext uri="{FF2B5EF4-FFF2-40B4-BE49-F238E27FC236}">
                      <a16:creationId xmlns:a16="http://schemas.microsoft.com/office/drawing/2014/main" id="{FAC1E1DB-3F9B-387E-3003-7F7BB585A8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0" name="Straight Connector 369">
                  <a:extLst>
                    <a:ext uri="{FF2B5EF4-FFF2-40B4-BE49-F238E27FC236}">
                      <a16:creationId xmlns:a16="http://schemas.microsoft.com/office/drawing/2014/main" id="{A662005D-A61B-DFDA-F4E7-B49A2C4597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8" name="Group 357">
                <a:extLst>
                  <a:ext uri="{FF2B5EF4-FFF2-40B4-BE49-F238E27FC236}">
                    <a16:creationId xmlns:a16="http://schemas.microsoft.com/office/drawing/2014/main" id="{C0594FE3-5AA4-4897-9239-7781E9A7701C}"/>
                  </a:ext>
                </a:extLst>
              </p:cNvPr>
              <p:cNvGrpSpPr/>
              <p:nvPr/>
            </p:nvGrpSpPr>
            <p:grpSpPr>
              <a:xfrm>
                <a:off x="8357482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359" name="Freeform 6">
                  <a:extLst>
                    <a:ext uri="{FF2B5EF4-FFF2-40B4-BE49-F238E27FC236}">
                      <a16:creationId xmlns:a16="http://schemas.microsoft.com/office/drawing/2014/main" id="{8828CC57-7319-27B9-0BF3-093F8F5F8A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" name="Freeform 6">
                  <a:extLst>
                    <a:ext uri="{FF2B5EF4-FFF2-40B4-BE49-F238E27FC236}">
                      <a16:creationId xmlns:a16="http://schemas.microsoft.com/office/drawing/2014/main" id="{87C84E90-2233-BB93-022D-BDF9EB0896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5596ED8E-C4B7-6035-D2B5-B273D91978D6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2" name="Straight Connector 361">
                  <a:extLst>
                    <a:ext uri="{FF2B5EF4-FFF2-40B4-BE49-F238E27FC236}">
                      <a16:creationId xmlns:a16="http://schemas.microsoft.com/office/drawing/2014/main" id="{6DE20215-645C-A18C-9FFD-435919567F49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3" name="Straight Connector 362">
                  <a:extLst>
                    <a:ext uri="{FF2B5EF4-FFF2-40B4-BE49-F238E27FC236}">
                      <a16:creationId xmlns:a16="http://schemas.microsoft.com/office/drawing/2014/main" id="{D062FF7C-E8E4-05FE-EF32-C3E9828CAB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4" name="Straight Connector 363">
                  <a:extLst>
                    <a:ext uri="{FF2B5EF4-FFF2-40B4-BE49-F238E27FC236}">
                      <a16:creationId xmlns:a16="http://schemas.microsoft.com/office/drawing/2014/main" id="{A53A5D49-EAE2-F9CA-31E0-AE08DF57F5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095B3D92-609C-393C-DB81-BE581CDE73F5}"/>
                </a:ext>
              </a:extLst>
            </p:cNvPr>
            <p:cNvGrpSpPr/>
            <p:nvPr/>
          </p:nvGrpSpPr>
          <p:grpSpPr>
            <a:xfrm>
              <a:off x="3218216" y="4847208"/>
              <a:ext cx="897233" cy="769353"/>
              <a:chOff x="7962195" y="4846678"/>
              <a:chExt cx="897233" cy="769353"/>
            </a:xfrm>
          </p:grpSpPr>
          <p:grpSp>
            <p:nvGrpSpPr>
              <p:cNvPr id="340" name="Group 339">
                <a:extLst>
                  <a:ext uri="{FF2B5EF4-FFF2-40B4-BE49-F238E27FC236}">
                    <a16:creationId xmlns:a16="http://schemas.microsoft.com/office/drawing/2014/main" id="{A8AA644D-213A-43C0-19E7-8D678A78FC68}"/>
                  </a:ext>
                </a:extLst>
              </p:cNvPr>
              <p:cNvGrpSpPr/>
              <p:nvPr/>
            </p:nvGrpSpPr>
            <p:grpSpPr>
              <a:xfrm>
                <a:off x="7962195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348" name="Freeform 6">
                  <a:extLst>
                    <a:ext uri="{FF2B5EF4-FFF2-40B4-BE49-F238E27FC236}">
                      <a16:creationId xmlns:a16="http://schemas.microsoft.com/office/drawing/2014/main" id="{8EDE3C96-CFB4-BA18-FF2C-D37371A1EC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9" name="Freeform 6">
                  <a:extLst>
                    <a:ext uri="{FF2B5EF4-FFF2-40B4-BE49-F238E27FC236}">
                      <a16:creationId xmlns:a16="http://schemas.microsoft.com/office/drawing/2014/main" id="{C9565FB6-8F3D-0704-6858-BDE0096945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350" name="Straight Connector 349">
                  <a:extLst>
                    <a:ext uri="{FF2B5EF4-FFF2-40B4-BE49-F238E27FC236}">
                      <a16:creationId xmlns:a16="http://schemas.microsoft.com/office/drawing/2014/main" id="{A872AB68-1DC9-0D22-FDBA-1810A657A697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1" name="Straight Connector 350">
                  <a:extLst>
                    <a:ext uri="{FF2B5EF4-FFF2-40B4-BE49-F238E27FC236}">
                      <a16:creationId xmlns:a16="http://schemas.microsoft.com/office/drawing/2014/main" id="{A43163E8-48B9-FE75-CA96-FF11D24C20DF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2" name="Straight Connector 351">
                  <a:extLst>
                    <a:ext uri="{FF2B5EF4-FFF2-40B4-BE49-F238E27FC236}">
                      <a16:creationId xmlns:a16="http://schemas.microsoft.com/office/drawing/2014/main" id="{751B16C0-9DCA-0883-61D9-37E5C3CB7F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3" name="Straight Connector 352">
                  <a:extLst>
                    <a:ext uri="{FF2B5EF4-FFF2-40B4-BE49-F238E27FC236}">
                      <a16:creationId xmlns:a16="http://schemas.microsoft.com/office/drawing/2014/main" id="{80EF54AD-BD44-2AF7-9792-8AEEC4245B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1" name="Group 340">
                <a:extLst>
                  <a:ext uri="{FF2B5EF4-FFF2-40B4-BE49-F238E27FC236}">
                    <a16:creationId xmlns:a16="http://schemas.microsoft.com/office/drawing/2014/main" id="{79FBC847-AD3F-E801-1D5B-472930BF8FA6}"/>
                  </a:ext>
                </a:extLst>
              </p:cNvPr>
              <p:cNvGrpSpPr/>
              <p:nvPr/>
            </p:nvGrpSpPr>
            <p:grpSpPr>
              <a:xfrm>
                <a:off x="8357482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342" name="Freeform 6">
                  <a:extLst>
                    <a:ext uri="{FF2B5EF4-FFF2-40B4-BE49-F238E27FC236}">
                      <a16:creationId xmlns:a16="http://schemas.microsoft.com/office/drawing/2014/main" id="{8EDE4D46-6BE1-61F1-90DE-2FCF11935B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3" name="Freeform 6">
                  <a:extLst>
                    <a:ext uri="{FF2B5EF4-FFF2-40B4-BE49-F238E27FC236}">
                      <a16:creationId xmlns:a16="http://schemas.microsoft.com/office/drawing/2014/main" id="{60D03DE9-DCA3-CAF4-462D-ECFA8CC335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344" name="Straight Connector 343">
                  <a:extLst>
                    <a:ext uri="{FF2B5EF4-FFF2-40B4-BE49-F238E27FC236}">
                      <a16:creationId xmlns:a16="http://schemas.microsoft.com/office/drawing/2014/main" id="{7E1E3AC6-399B-E4EF-7756-72E84803F903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>
                  <a:extLst>
                    <a:ext uri="{FF2B5EF4-FFF2-40B4-BE49-F238E27FC236}">
                      <a16:creationId xmlns:a16="http://schemas.microsoft.com/office/drawing/2014/main" id="{2195F7EE-6BA1-4D25-347A-3FD731C6902A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6" name="Straight Connector 345">
                  <a:extLst>
                    <a:ext uri="{FF2B5EF4-FFF2-40B4-BE49-F238E27FC236}">
                      <a16:creationId xmlns:a16="http://schemas.microsoft.com/office/drawing/2014/main" id="{A19B24BC-292E-8A9F-0A2E-3BD1BD49B6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7" name="Straight Connector 346">
                  <a:extLst>
                    <a:ext uri="{FF2B5EF4-FFF2-40B4-BE49-F238E27FC236}">
                      <a16:creationId xmlns:a16="http://schemas.microsoft.com/office/drawing/2014/main" id="{6BDD4BE7-B19D-FD4B-06D9-7CE7B18787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D48AAF5F-7456-8745-6B2A-83C551873D9B}"/>
                </a:ext>
              </a:extLst>
            </p:cNvPr>
            <p:cNvGrpSpPr/>
            <p:nvPr/>
          </p:nvGrpSpPr>
          <p:grpSpPr>
            <a:xfrm>
              <a:off x="2427641" y="4847207"/>
              <a:ext cx="897233" cy="769353"/>
              <a:chOff x="7962195" y="4846678"/>
              <a:chExt cx="897233" cy="769353"/>
            </a:xfrm>
          </p:grpSpPr>
          <p:grpSp>
            <p:nvGrpSpPr>
              <p:cNvPr id="326" name="Group 325">
                <a:extLst>
                  <a:ext uri="{FF2B5EF4-FFF2-40B4-BE49-F238E27FC236}">
                    <a16:creationId xmlns:a16="http://schemas.microsoft.com/office/drawing/2014/main" id="{4791A077-AB3A-05E8-7D6A-A71B713DCD58}"/>
                  </a:ext>
                </a:extLst>
              </p:cNvPr>
              <p:cNvGrpSpPr/>
              <p:nvPr/>
            </p:nvGrpSpPr>
            <p:grpSpPr>
              <a:xfrm>
                <a:off x="7962195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334" name="Freeform 6">
                  <a:extLst>
                    <a:ext uri="{FF2B5EF4-FFF2-40B4-BE49-F238E27FC236}">
                      <a16:creationId xmlns:a16="http://schemas.microsoft.com/office/drawing/2014/main" id="{53526017-9F50-59A2-1F51-943CD64B7B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5" name="Freeform 6">
                  <a:extLst>
                    <a:ext uri="{FF2B5EF4-FFF2-40B4-BE49-F238E27FC236}">
                      <a16:creationId xmlns:a16="http://schemas.microsoft.com/office/drawing/2014/main" id="{16B71DB5-24AE-7586-26CF-374641D457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336" name="Straight Connector 335">
                  <a:extLst>
                    <a:ext uri="{FF2B5EF4-FFF2-40B4-BE49-F238E27FC236}">
                      <a16:creationId xmlns:a16="http://schemas.microsoft.com/office/drawing/2014/main" id="{DF3A747B-8594-8EB7-89B4-7132E8CA51CB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>
                  <a:extLst>
                    <a:ext uri="{FF2B5EF4-FFF2-40B4-BE49-F238E27FC236}">
                      <a16:creationId xmlns:a16="http://schemas.microsoft.com/office/drawing/2014/main" id="{31DC7E6A-472E-6B77-8ED1-5BBA51479EA5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B6E1D63F-5E41-CE4F-DDD7-A575259287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25DA6E30-616E-F39C-1426-FA753B2F52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C7E16262-09B6-EF4C-28A6-98D696D2D661}"/>
                  </a:ext>
                </a:extLst>
              </p:cNvPr>
              <p:cNvGrpSpPr/>
              <p:nvPr/>
            </p:nvGrpSpPr>
            <p:grpSpPr>
              <a:xfrm>
                <a:off x="8357482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328" name="Freeform 6">
                  <a:extLst>
                    <a:ext uri="{FF2B5EF4-FFF2-40B4-BE49-F238E27FC236}">
                      <a16:creationId xmlns:a16="http://schemas.microsoft.com/office/drawing/2014/main" id="{D2234533-8FF6-E7F8-0EDA-F5610CEB62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9" name="Freeform 6">
                  <a:extLst>
                    <a:ext uri="{FF2B5EF4-FFF2-40B4-BE49-F238E27FC236}">
                      <a16:creationId xmlns:a16="http://schemas.microsoft.com/office/drawing/2014/main" id="{D1CF5322-82A1-2AB5-02E9-DDDDECB8E8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330" name="Straight Connector 329">
                  <a:extLst>
                    <a:ext uri="{FF2B5EF4-FFF2-40B4-BE49-F238E27FC236}">
                      <a16:creationId xmlns:a16="http://schemas.microsoft.com/office/drawing/2014/main" id="{C1A2095B-A126-66D5-933A-ED570BB36BBC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Straight Connector 330">
                  <a:extLst>
                    <a:ext uri="{FF2B5EF4-FFF2-40B4-BE49-F238E27FC236}">
                      <a16:creationId xmlns:a16="http://schemas.microsoft.com/office/drawing/2014/main" id="{4EE35AF1-F42F-7072-6959-C96E39F34BCB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7A53BD66-1100-419B-8515-13DE99AC5E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5694513F-C263-79CF-6F00-2EC475B7CB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23" name="Group 422">
              <a:extLst>
                <a:ext uri="{FF2B5EF4-FFF2-40B4-BE49-F238E27FC236}">
                  <a16:creationId xmlns:a16="http://schemas.microsoft.com/office/drawing/2014/main" id="{1204894A-438B-2D6A-CAAC-6661FF55A6D0}"/>
                </a:ext>
              </a:extLst>
            </p:cNvPr>
            <p:cNvGrpSpPr/>
            <p:nvPr/>
          </p:nvGrpSpPr>
          <p:grpSpPr>
            <a:xfrm>
              <a:off x="1636663" y="4846059"/>
              <a:ext cx="897233" cy="769353"/>
              <a:chOff x="7962195" y="4846678"/>
              <a:chExt cx="897233" cy="769353"/>
            </a:xfrm>
          </p:grpSpPr>
          <p:grpSp>
            <p:nvGrpSpPr>
              <p:cNvPr id="446" name="Group 445">
                <a:extLst>
                  <a:ext uri="{FF2B5EF4-FFF2-40B4-BE49-F238E27FC236}">
                    <a16:creationId xmlns:a16="http://schemas.microsoft.com/office/drawing/2014/main" id="{50E25364-A7C5-2B2F-45C2-CE50D81E9D54}"/>
                  </a:ext>
                </a:extLst>
              </p:cNvPr>
              <p:cNvGrpSpPr/>
              <p:nvPr/>
            </p:nvGrpSpPr>
            <p:grpSpPr>
              <a:xfrm>
                <a:off x="7962195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454" name="Freeform 6">
                  <a:extLst>
                    <a:ext uri="{FF2B5EF4-FFF2-40B4-BE49-F238E27FC236}">
                      <a16:creationId xmlns:a16="http://schemas.microsoft.com/office/drawing/2014/main" id="{4628B052-8368-0064-A639-B057DE72B3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5" name="Freeform 6">
                  <a:extLst>
                    <a:ext uri="{FF2B5EF4-FFF2-40B4-BE49-F238E27FC236}">
                      <a16:creationId xmlns:a16="http://schemas.microsoft.com/office/drawing/2014/main" id="{FBCE11B3-AE72-88BB-C7D2-46EF456813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456" name="Straight Connector 455">
                  <a:extLst>
                    <a:ext uri="{FF2B5EF4-FFF2-40B4-BE49-F238E27FC236}">
                      <a16:creationId xmlns:a16="http://schemas.microsoft.com/office/drawing/2014/main" id="{93B0218A-785B-080F-DACD-4992A92CD5EF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7" name="Straight Connector 456">
                  <a:extLst>
                    <a:ext uri="{FF2B5EF4-FFF2-40B4-BE49-F238E27FC236}">
                      <a16:creationId xmlns:a16="http://schemas.microsoft.com/office/drawing/2014/main" id="{3678EBF2-7141-125F-5BB8-3DC870493B5E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8" name="Straight Connector 457">
                  <a:extLst>
                    <a:ext uri="{FF2B5EF4-FFF2-40B4-BE49-F238E27FC236}">
                      <a16:creationId xmlns:a16="http://schemas.microsoft.com/office/drawing/2014/main" id="{2ED34824-1552-1F62-1042-D1EE64440B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9" name="Straight Connector 458">
                  <a:extLst>
                    <a:ext uri="{FF2B5EF4-FFF2-40B4-BE49-F238E27FC236}">
                      <a16:creationId xmlns:a16="http://schemas.microsoft.com/office/drawing/2014/main" id="{5C74C568-6DA9-7B4F-8F4C-D9CD574A1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7" name="Group 446">
                <a:extLst>
                  <a:ext uri="{FF2B5EF4-FFF2-40B4-BE49-F238E27FC236}">
                    <a16:creationId xmlns:a16="http://schemas.microsoft.com/office/drawing/2014/main" id="{227B6BCB-7EFC-2FB6-70F0-CD1C30720633}"/>
                  </a:ext>
                </a:extLst>
              </p:cNvPr>
              <p:cNvGrpSpPr/>
              <p:nvPr/>
            </p:nvGrpSpPr>
            <p:grpSpPr>
              <a:xfrm>
                <a:off x="8357482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448" name="Freeform 6">
                  <a:extLst>
                    <a:ext uri="{FF2B5EF4-FFF2-40B4-BE49-F238E27FC236}">
                      <a16:creationId xmlns:a16="http://schemas.microsoft.com/office/drawing/2014/main" id="{7BFE79E7-CD34-3090-7A18-C875F1D62D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9" name="Freeform 6">
                  <a:extLst>
                    <a:ext uri="{FF2B5EF4-FFF2-40B4-BE49-F238E27FC236}">
                      <a16:creationId xmlns:a16="http://schemas.microsoft.com/office/drawing/2014/main" id="{87716B5E-097B-EC03-F331-DD9E936291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450" name="Straight Connector 449">
                  <a:extLst>
                    <a:ext uri="{FF2B5EF4-FFF2-40B4-BE49-F238E27FC236}">
                      <a16:creationId xmlns:a16="http://schemas.microsoft.com/office/drawing/2014/main" id="{EDD872B0-7210-1D1A-4EAD-808BF69EE7BB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Straight Connector 450">
                  <a:extLst>
                    <a:ext uri="{FF2B5EF4-FFF2-40B4-BE49-F238E27FC236}">
                      <a16:creationId xmlns:a16="http://schemas.microsoft.com/office/drawing/2014/main" id="{600CA60B-18E8-E3E6-7F88-3F630DB54D97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2" name="Straight Connector 451">
                  <a:extLst>
                    <a:ext uri="{FF2B5EF4-FFF2-40B4-BE49-F238E27FC236}">
                      <a16:creationId xmlns:a16="http://schemas.microsoft.com/office/drawing/2014/main" id="{4D3C3159-AAFE-6415-BE8E-197E3D0E96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3" name="Straight Connector 452">
                  <a:extLst>
                    <a:ext uri="{FF2B5EF4-FFF2-40B4-BE49-F238E27FC236}">
                      <a16:creationId xmlns:a16="http://schemas.microsoft.com/office/drawing/2014/main" id="{3931828A-2E45-B8BF-02A9-5F4F9593BA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25" name="Group 424">
              <a:extLst>
                <a:ext uri="{FF2B5EF4-FFF2-40B4-BE49-F238E27FC236}">
                  <a16:creationId xmlns:a16="http://schemas.microsoft.com/office/drawing/2014/main" id="{0DB0F5E4-7F6D-655E-AF01-5947399F468D}"/>
                </a:ext>
              </a:extLst>
            </p:cNvPr>
            <p:cNvGrpSpPr/>
            <p:nvPr/>
          </p:nvGrpSpPr>
          <p:grpSpPr>
            <a:xfrm>
              <a:off x="846088" y="4846058"/>
              <a:ext cx="897233" cy="769353"/>
              <a:chOff x="7962195" y="4846678"/>
              <a:chExt cx="897233" cy="769353"/>
            </a:xfrm>
          </p:grpSpPr>
          <p:grpSp>
            <p:nvGrpSpPr>
              <p:cNvPr id="426" name="Group 425">
                <a:extLst>
                  <a:ext uri="{FF2B5EF4-FFF2-40B4-BE49-F238E27FC236}">
                    <a16:creationId xmlns:a16="http://schemas.microsoft.com/office/drawing/2014/main" id="{67DE5A78-802E-7286-9752-A3A55E866B56}"/>
                  </a:ext>
                </a:extLst>
              </p:cNvPr>
              <p:cNvGrpSpPr/>
              <p:nvPr/>
            </p:nvGrpSpPr>
            <p:grpSpPr>
              <a:xfrm>
                <a:off x="7962195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434" name="Freeform 6">
                  <a:extLst>
                    <a:ext uri="{FF2B5EF4-FFF2-40B4-BE49-F238E27FC236}">
                      <a16:creationId xmlns:a16="http://schemas.microsoft.com/office/drawing/2014/main" id="{9E6D929D-3040-603A-6074-9FDF7494E7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5" name="Freeform 6">
                  <a:extLst>
                    <a:ext uri="{FF2B5EF4-FFF2-40B4-BE49-F238E27FC236}">
                      <a16:creationId xmlns:a16="http://schemas.microsoft.com/office/drawing/2014/main" id="{C6598BF4-49EA-0C57-BA5A-4B459098D2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436" name="Straight Connector 435">
                  <a:extLst>
                    <a:ext uri="{FF2B5EF4-FFF2-40B4-BE49-F238E27FC236}">
                      <a16:creationId xmlns:a16="http://schemas.microsoft.com/office/drawing/2014/main" id="{2DC0CF5C-CDC4-8767-2C78-B6355EE45F6E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7" name="Straight Connector 436">
                  <a:extLst>
                    <a:ext uri="{FF2B5EF4-FFF2-40B4-BE49-F238E27FC236}">
                      <a16:creationId xmlns:a16="http://schemas.microsoft.com/office/drawing/2014/main" id="{ABF7723D-48C0-9441-5BE0-D658B3D1F160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8" name="Straight Connector 437">
                  <a:extLst>
                    <a:ext uri="{FF2B5EF4-FFF2-40B4-BE49-F238E27FC236}">
                      <a16:creationId xmlns:a16="http://schemas.microsoft.com/office/drawing/2014/main" id="{5CEC4C8D-F335-6E30-B08B-12125DB822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9" name="Straight Connector 438">
                  <a:extLst>
                    <a:ext uri="{FF2B5EF4-FFF2-40B4-BE49-F238E27FC236}">
                      <a16:creationId xmlns:a16="http://schemas.microsoft.com/office/drawing/2014/main" id="{4F38D314-3B6F-E5BB-3B3C-1D70A5CD3F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7" name="Group 426">
                <a:extLst>
                  <a:ext uri="{FF2B5EF4-FFF2-40B4-BE49-F238E27FC236}">
                    <a16:creationId xmlns:a16="http://schemas.microsoft.com/office/drawing/2014/main" id="{E86B2728-D05B-4298-FE2C-92DBB02DD8B8}"/>
                  </a:ext>
                </a:extLst>
              </p:cNvPr>
              <p:cNvGrpSpPr/>
              <p:nvPr/>
            </p:nvGrpSpPr>
            <p:grpSpPr>
              <a:xfrm>
                <a:off x="8357482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428" name="Freeform 6">
                  <a:extLst>
                    <a:ext uri="{FF2B5EF4-FFF2-40B4-BE49-F238E27FC236}">
                      <a16:creationId xmlns:a16="http://schemas.microsoft.com/office/drawing/2014/main" id="{8379FB9C-B743-C358-3627-1D626BCBF9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9" name="Freeform 6">
                  <a:extLst>
                    <a:ext uri="{FF2B5EF4-FFF2-40B4-BE49-F238E27FC236}">
                      <a16:creationId xmlns:a16="http://schemas.microsoft.com/office/drawing/2014/main" id="{E2EA202B-188A-4809-7CBC-B5F5885941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430" name="Straight Connector 429">
                  <a:extLst>
                    <a:ext uri="{FF2B5EF4-FFF2-40B4-BE49-F238E27FC236}">
                      <a16:creationId xmlns:a16="http://schemas.microsoft.com/office/drawing/2014/main" id="{AD05581C-7CF7-B556-6E2D-DE3DD90A2530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1" name="Straight Connector 430">
                  <a:extLst>
                    <a:ext uri="{FF2B5EF4-FFF2-40B4-BE49-F238E27FC236}">
                      <a16:creationId xmlns:a16="http://schemas.microsoft.com/office/drawing/2014/main" id="{D1AB5240-207F-7539-CDCC-FBF9261CBF43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2" name="Straight Connector 431">
                  <a:extLst>
                    <a:ext uri="{FF2B5EF4-FFF2-40B4-BE49-F238E27FC236}">
                      <a16:creationId xmlns:a16="http://schemas.microsoft.com/office/drawing/2014/main" id="{0D9B7C52-2B1D-6A08-57A0-B4152CA644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3" name="Straight Connector 432">
                  <a:extLst>
                    <a:ext uri="{FF2B5EF4-FFF2-40B4-BE49-F238E27FC236}">
                      <a16:creationId xmlns:a16="http://schemas.microsoft.com/office/drawing/2014/main" id="{EB386254-997B-296E-0CBA-D4B9E7D84A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93" name="Group 392">
              <a:extLst>
                <a:ext uri="{FF2B5EF4-FFF2-40B4-BE49-F238E27FC236}">
                  <a16:creationId xmlns:a16="http://schemas.microsoft.com/office/drawing/2014/main" id="{385C351F-A509-32D5-598C-2362EFDBE398}"/>
                </a:ext>
              </a:extLst>
            </p:cNvPr>
            <p:cNvGrpSpPr/>
            <p:nvPr/>
          </p:nvGrpSpPr>
          <p:grpSpPr>
            <a:xfrm>
              <a:off x="55513" y="4846060"/>
              <a:ext cx="897233" cy="769353"/>
              <a:chOff x="7962195" y="4846678"/>
              <a:chExt cx="897233" cy="769353"/>
            </a:xfrm>
          </p:grpSpPr>
          <p:grpSp>
            <p:nvGrpSpPr>
              <p:cNvPr id="409" name="Group 408">
                <a:extLst>
                  <a:ext uri="{FF2B5EF4-FFF2-40B4-BE49-F238E27FC236}">
                    <a16:creationId xmlns:a16="http://schemas.microsoft.com/office/drawing/2014/main" id="{30603D3B-18D3-0884-48A7-FA57E5B3EDFC}"/>
                  </a:ext>
                </a:extLst>
              </p:cNvPr>
              <p:cNvGrpSpPr/>
              <p:nvPr/>
            </p:nvGrpSpPr>
            <p:grpSpPr>
              <a:xfrm>
                <a:off x="7962195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417" name="Freeform 6">
                  <a:extLst>
                    <a:ext uri="{FF2B5EF4-FFF2-40B4-BE49-F238E27FC236}">
                      <a16:creationId xmlns:a16="http://schemas.microsoft.com/office/drawing/2014/main" id="{79FA01B8-30BD-7410-683F-F4A8668AD4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" name="Freeform 6">
                  <a:extLst>
                    <a:ext uri="{FF2B5EF4-FFF2-40B4-BE49-F238E27FC236}">
                      <a16:creationId xmlns:a16="http://schemas.microsoft.com/office/drawing/2014/main" id="{3C902A5B-25AC-F8CF-517D-B462B7E99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419" name="Straight Connector 418">
                  <a:extLst>
                    <a:ext uri="{FF2B5EF4-FFF2-40B4-BE49-F238E27FC236}">
                      <a16:creationId xmlns:a16="http://schemas.microsoft.com/office/drawing/2014/main" id="{056CE539-9BC0-5A5C-B258-0B2CDDEFC6CB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0" name="Straight Connector 419">
                  <a:extLst>
                    <a:ext uri="{FF2B5EF4-FFF2-40B4-BE49-F238E27FC236}">
                      <a16:creationId xmlns:a16="http://schemas.microsoft.com/office/drawing/2014/main" id="{619C31EF-9A13-773E-F8D4-B22475A1A674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1" name="Straight Connector 420">
                  <a:extLst>
                    <a:ext uri="{FF2B5EF4-FFF2-40B4-BE49-F238E27FC236}">
                      <a16:creationId xmlns:a16="http://schemas.microsoft.com/office/drawing/2014/main" id="{308D3E59-B6E9-9D3B-A886-3404CAD4BF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2" name="Straight Connector 421">
                  <a:extLst>
                    <a:ext uri="{FF2B5EF4-FFF2-40B4-BE49-F238E27FC236}">
                      <a16:creationId xmlns:a16="http://schemas.microsoft.com/office/drawing/2014/main" id="{861B15EF-4751-A3C1-0A93-0BE7D505E1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0" name="Group 409">
                <a:extLst>
                  <a:ext uri="{FF2B5EF4-FFF2-40B4-BE49-F238E27FC236}">
                    <a16:creationId xmlns:a16="http://schemas.microsoft.com/office/drawing/2014/main" id="{0574DC65-5EB0-CED7-0623-326254EB47B5}"/>
                  </a:ext>
                </a:extLst>
              </p:cNvPr>
              <p:cNvGrpSpPr/>
              <p:nvPr/>
            </p:nvGrpSpPr>
            <p:grpSpPr>
              <a:xfrm>
                <a:off x="8357482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411" name="Freeform 6">
                  <a:extLst>
                    <a:ext uri="{FF2B5EF4-FFF2-40B4-BE49-F238E27FC236}">
                      <a16:creationId xmlns:a16="http://schemas.microsoft.com/office/drawing/2014/main" id="{1D5AEFCC-8541-C053-3079-199452EE68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" name="Freeform 6">
                  <a:extLst>
                    <a:ext uri="{FF2B5EF4-FFF2-40B4-BE49-F238E27FC236}">
                      <a16:creationId xmlns:a16="http://schemas.microsoft.com/office/drawing/2014/main" id="{2CF72753-A251-EC0C-1A98-E6167A150A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413" name="Straight Connector 412">
                  <a:extLst>
                    <a:ext uri="{FF2B5EF4-FFF2-40B4-BE49-F238E27FC236}">
                      <a16:creationId xmlns:a16="http://schemas.microsoft.com/office/drawing/2014/main" id="{C0DF9267-FB91-F37C-3603-E436E02E6C78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4" name="Straight Connector 413">
                  <a:extLst>
                    <a:ext uri="{FF2B5EF4-FFF2-40B4-BE49-F238E27FC236}">
                      <a16:creationId xmlns:a16="http://schemas.microsoft.com/office/drawing/2014/main" id="{BD7B6520-8ABC-2653-E06F-3ACE02EBAC3A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Straight Connector 414">
                  <a:extLst>
                    <a:ext uri="{FF2B5EF4-FFF2-40B4-BE49-F238E27FC236}">
                      <a16:creationId xmlns:a16="http://schemas.microsoft.com/office/drawing/2014/main" id="{1F346B85-CB6F-CC8D-605E-59878ED97A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6" name="Straight Connector 415">
                  <a:extLst>
                    <a:ext uri="{FF2B5EF4-FFF2-40B4-BE49-F238E27FC236}">
                      <a16:creationId xmlns:a16="http://schemas.microsoft.com/office/drawing/2014/main" id="{EC9A08B4-904D-2AAB-3E46-A19E9AD064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94" name="Group 393">
              <a:extLst>
                <a:ext uri="{FF2B5EF4-FFF2-40B4-BE49-F238E27FC236}">
                  <a16:creationId xmlns:a16="http://schemas.microsoft.com/office/drawing/2014/main" id="{79C568E9-7CB4-3F56-F955-6E6D3EAD3CCC}"/>
                </a:ext>
              </a:extLst>
            </p:cNvPr>
            <p:cNvGrpSpPr/>
            <p:nvPr/>
          </p:nvGrpSpPr>
          <p:grpSpPr>
            <a:xfrm>
              <a:off x="-735062" y="4846059"/>
              <a:ext cx="897233" cy="769353"/>
              <a:chOff x="7962195" y="4846678"/>
              <a:chExt cx="897233" cy="769353"/>
            </a:xfrm>
          </p:grpSpPr>
          <p:grpSp>
            <p:nvGrpSpPr>
              <p:cNvPr id="395" name="Group 394">
                <a:extLst>
                  <a:ext uri="{FF2B5EF4-FFF2-40B4-BE49-F238E27FC236}">
                    <a16:creationId xmlns:a16="http://schemas.microsoft.com/office/drawing/2014/main" id="{8143C97C-E2B1-5E73-CE41-E0E15D9AB3F3}"/>
                  </a:ext>
                </a:extLst>
              </p:cNvPr>
              <p:cNvGrpSpPr/>
              <p:nvPr/>
            </p:nvGrpSpPr>
            <p:grpSpPr>
              <a:xfrm>
                <a:off x="7962195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403" name="Freeform 6">
                  <a:extLst>
                    <a:ext uri="{FF2B5EF4-FFF2-40B4-BE49-F238E27FC236}">
                      <a16:creationId xmlns:a16="http://schemas.microsoft.com/office/drawing/2014/main" id="{1787B660-5ECD-FB44-EE63-52877DD3DB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4" name="Freeform 6">
                  <a:extLst>
                    <a:ext uri="{FF2B5EF4-FFF2-40B4-BE49-F238E27FC236}">
                      <a16:creationId xmlns:a16="http://schemas.microsoft.com/office/drawing/2014/main" id="{8CF4B26D-5242-B6BB-7D82-187BC30870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405" name="Straight Connector 404">
                  <a:extLst>
                    <a:ext uri="{FF2B5EF4-FFF2-40B4-BE49-F238E27FC236}">
                      <a16:creationId xmlns:a16="http://schemas.microsoft.com/office/drawing/2014/main" id="{5A550C0C-0125-720F-6CEE-A3D7DECF75BB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6" name="Straight Connector 405">
                  <a:extLst>
                    <a:ext uri="{FF2B5EF4-FFF2-40B4-BE49-F238E27FC236}">
                      <a16:creationId xmlns:a16="http://schemas.microsoft.com/office/drawing/2014/main" id="{BEEBAC37-0B3D-57AD-BD94-EBAFDD2ADA8C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7" name="Straight Connector 406">
                  <a:extLst>
                    <a:ext uri="{FF2B5EF4-FFF2-40B4-BE49-F238E27FC236}">
                      <a16:creationId xmlns:a16="http://schemas.microsoft.com/office/drawing/2014/main" id="{8CA5809B-6FD7-1E97-2BBC-960B91E942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8" name="Straight Connector 407">
                  <a:extLst>
                    <a:ext uri="{FF2B5EF4-FFF2-40B4-BE49-F238E27FC236}">
                      <a16:creationId xmlns:a16="http://schemas.microsoft.com/office/drawing/2014/main" id="{43FC331A-B2F8-CCD0-D03B-C2A23FF096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6" name="Group 395">
                <a:extLst>
                  <a:ext uri="{FF2B5EF4-FFF2-40B4-BE49-F238E27FC236}">
                    <a16:creationId xmlns:a16="http://schemas.microsoft.com/office/drawing/2014/main" id="{B74EB066-CF86-E03A-121E-6544370B34F2}"/>
                  </a:ext>
                </a:extLst>
              </p:cNvPr>
              <p:cNvGrpSpPr/>
              <p:nvPr/>
            </p:nvGrpSpPr>
            <p:grpSpPr>
              <a:xfrm>
                <a:off x="8357482" y="4846678"/>
                <a:ext cx="501946" cy="769353"/>
                <a:chOff x="7962195" y="4846678"/>
                <a:chExt cx="501946" cy="769353"/>
              </a:xfrm>
            </p:grpSpPr>
            <p:sp>
              <p:nvSpPr>
                <p:cNvPr id="397" name="Freeform 6">
                  <a:extLst>
                    <a:ext uri="{FF2B5EF4-FFF2-40B4-BE49-F238E27FC236}">
                      <a16:creationId xmlns:a16="http://schemas.microsoft.com/office/drawing/2014/main" id="{2BE76FA6-BE30-6B35-28C3-A20B3C42E8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195" y="4846678"/>
                  <a:ext cx="400941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12"/>
                    <a:gd name="connsiteY0" fmla="*/ 9972 h 9979"/>
                    <a:gd name="connsiteX1" fmla="*/ 2058 w 10712"/>
                    <a:gd name="connsiteY1" fmla="*/ 9945 h 9979"/>
                    <a:gd name="connsiteX2" fmla="*/ 2921 w 10712"/>
                    <a:gd name="connsiteY2" fmla="*/ 55 h 9979"/>
                    <a:gd name="connsiteX3" fmla="*/ 7010 w 10712"/>
                    <a:gd name="connsiteY3" fmla="*/ 0 h 9979"/>
                    <a:gd name="connsiteX4" fmla="*/ 7879 w 10712"/>
                    <a:gd name="connsiteY4" fmla="*/ 9945 h 9979"/>
                    <a:gd name="connsiteX5" fmla="*/ 10712 w 10712"/>
                    <a:gd name="connsiteY5" fmla="*/ 9972 h 9979"/>
                    <a:gd name="connsiteX0" fmla="*/ 0 w 10181"/>
                    <a:gd name="connsiteY0" fmla="*/ 9993 h 10000"/>
                    <a:gd name="connsiteX1" fmla="*/ 1921 w 10181"/>
                    <a:gd name="connsiteY1" fmla="*/ 9966 h 10000"/>
                    <a:gd name="connsiteX2" fmla="*/ 2727 w 10181"/>
                    <a:gd name="connsiteY2" fmla="*/ 55 h 10000"/>
                    <a:gd name="connsiteX3" fmla="*/ 6544 w 10181"/>
                    <a:gd name="connsiteY3" fmla="*/ 0 h 10000"/>
                    <a:gd name="connsiteX4" fmla="*/ 7355 w 10181"/>
                    <a:gd name="connsiteY4" fmla="*/ 9966 h 10000"/>
                    <a:gd name="connsiteX5" fmla="*/ 10181 w 10181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1" h="10000">
                      <a:moveTo>
                        <a:pt x="0" y="9993"/>
                      </a:moveTo>
                      <a:cubicBezTo>
                        <a:pt x="967" y="9993"/>
                        <a:pt x="1169" y="10021"/>
                        <a:pt x="1921" y="9966"/>
                      </a:cubicBezTo>
                      <a:cubicBezTo>
                        <a:pt x="2376" y="8304"/>
                        <a:pt x="2213" y="2353"/>
                        <a:pt x="2727" y="55"/>
                      </a:cubicBezTo>
                      <a:cubicBezTo>
                        <a:pt x="4628" y="55"/>
                        <a:pt x="4648" y="55"/>
                        <a:pt x="6544" y="0"/>
                      </a:cubicBezTo>
                      <a:cubicBezTo>
                        <a:pt x="7044" y="2824"/>
                        <a:pt x="6888" y="8304"/>
                        <a:pt x="7355" y="9966"/>
                      </a:cubicBezTo>
                      <a:lnTo>
                        <a:pt x="10181" y="9993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8" name="Freeform 6">
                  <a:extLst>
                    <a:ext uri="{FF2B5EF4-FFF2-40B4-BE49-F238E27FC236}">
                      <a16:creationId xmlns:a16="http://schemas.microsoft.com/office/drawing/2014/main" id="{6476605B-F7A5-5ADD-26CE-808170B297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8060807" y="5429705"/>
                  <a:ext cx="403334" cy="184772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connsiteX0" fmla="*/ 0 w 10777"/>
                    <a:gd name="connsiteY0" fmla="*/ 9972 h 9979"/>
                    <a:gd name="connsiteX1" fmla="*/ 2058 w 10777"/>
                    <a:gd name="connsiteY1" fmla="*/ 9945 h 9979"/>
                    <a:gd name="connsiteX2" fmla="*/ 2921 w 10777"/>
                    <a:gd name="connsiteY2" fmla="*/ 55 h 9979"/>
                    <a:gd name="connsiteX3" fmla="*/ 7010 w 10777"/>
                    <a:gd name="connsiteY3" fmla="*/ 0 h 9979"/>
                    <a:gd name="connsiteX4" fmla="*/ 7879 w 10777"/>
                    <a:gd name="connsiteY4" fmla="*/ 9945 h 9979"/>
                    <a:gd name="connsiteX5" fmla="*/ 10777 w 10777"/>
                    <a:gd name="connsiteY5" fmla="*/ 9972 h 9979"/>
                    <a:gd name="connsiteX0" fmla="*/ 0 w 10180"/>
                    <a:gd name="connsiteY0" fmla="*/ 9993 h 10000"/>
                    <a:gd name="connsiteX1" fmla="*/ 1910 w 10180"/>
                    <a:gd name="connsiteY1" fmla="*/ 9966 h 10000"/>
                    <a:gd name="connsiteX2" fmla="*/ 2710 w 10180"/>
                    <a:gd name="connsiteY2" fmla="*/ 55 h 10000"/>
                    <a:gd name="connsiteX3" fmla="*/ 6505 w 10180"/>
                    <a:gd name="connsiteY3" fmla="*/ 0 h 10000"/>
                    <a:gd name="connsiteX4" fmla="*/ 7311 w 10180"/>
                    <a:gd name="connsiteY4" fmla="*/ 9966 h 10000"/>
                    <a:gd name="connsiteX5" fmla="*/ 10180 w 10180"/>
                    <a:gd name="connsiteY5" fmla="*/ 9993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80" h="10000">
                      <a:moveTo>
                        <a:pt x="0" y="9993"/>
                      </a:moveTo>
                      <a:cubicBezTo>
                        <a:pt x="961" y="9993"/>
                        <a:pt x="1162" y="10021"/>
                        <a:pt x="1910" y="9966"/>
                      </a:cubicBezTo>
                      <a:cubicBezTo>
                        <a:pt x="2362" y="8304"/>
                        <a:pt x="2200" y="2353"/>
                        <a:pt x="2710" y="55"/>
                      </a:cubicBezTo>
                      <a:cubicBezTo>
                        <a:pt x="4601" y="55"/>
                        <a:pt x="4620" y="55"/>
                        <a:pt x="6505" y="0"/>
                      </a:cubicBezTo>
                      <a:cubicBezTo>
                        <a:pt x="7001" y="2824"/>
                        <a:pt x="6846" y="8304"/>
                        <a:pt x="7311" y="9966"/>
                      </a:cubicBezTo>
                      <a:lnTo>
                        <a:pt x="10180" y="9993"/>
                      </a:lnTo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399" name="Straight Connector 398">
                  <a:extLst>
                    <a:ext uri="{FF2B5EF4-FFF2-40B4-BE49-F238E27FC236}">
                      <a16:creationId xmlns:a16="http://schemas.microsoft.com/office/drawing/2014/main" id="{ACCD27F5-D01B-F106-E48B-4634330FFAF5}"/>
                    </a:ext>
                  </a:extLst>
                </p:cNvPr>
                <p:cNvCxnSpPr/>
                <p:nvPr/>
              </p:nvCxnSpPr>
              <p:spPr>
                <a:xfrm>
                  <a:off x="8218098" y="484804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0" name="Straight Connector 399">
                  <a:extLst>
                    <a:ext uri="{FF2B5EF4-FFF2-40B4-BE49-F238E27FC236}">
                      <a16:creationId xmlns:a16="http://schemas.microsoft.com/office/drawing/2014/main" id="{3A67D504-4E77-EDA4-D012-41A3948E9354}"/>
                    </a:ext>
                  </a:extLst>
                </p:cNvPr>
                <p:cNvCxnSpPr/>
                <p:nvPr/>
              </p:nvCxnSpPr>
              <p:spPr>
                <a:xfrm>
                  <a:off x="8068186" y="4851155"/>
                  <a:ext cx="97766" cy="764876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1" name="Straight Connector 400">
                  <a:extLst>
                    <a:ext uri="{FF2B5EF4-FFF2-40B4-BE49-F238E27FC236}">
                      <a16:creationId xmlns:a16="http://schemas.microsoft.com/office/drawing/2014/main" id="{2D988DF9-7089-75CE-1CFB-656D0F49F3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54176" y="5025949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2" name="Straight Connector 401">
                  <a:extLst>
                    <a:ext uri="{FF2B5EF4-FFF2-40B4-BE49-F238E27FC236}">
                      <a16:creationId xmlns:a16="http://schemas.microsoft.com/office/drawing/2014/main" id="{9E102C00-A7BC-3577-FF9D-9D3B9CD77B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0116" y="5023976"/>
                  <a:ext cx="91124" cy="408200"/>
                </a:xfrm>
                <a:prstGeom prst="line">
                  <a:avLst/>
                </a:prstGeom>
                <a:ln w="952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61" name="Group 460">
              <a:extLst>
                <a:ext uri="{FF2B5EF4-FFF2-40B4-BE49-F238E27FC236}">
                  <a16:creationId xmlns:a16="http://schemas.microsoft.com/office/drawing/2014/main" id="{A2F72CD2-0F29-8189-E5EC-0B88471AE2A7}"/>
                </a:ext>
              </a:extLst>
            </p:cNvPr>
            <p:cNvGrpSpPr/>
            <p:nvPr/>
          </p:nvGrpSpPr>
          <p:grpSpPr>
            <a:xfrm>
              <a:off x="-1526166" y="4846588"/>
              <a:ext cx="501946" cy="769353"/>
              <a:chOff x="7962195" y="4846678"/>
              <a:chExt cx="501946" cy="769353"/>
            </a:xfrm>
          </p:grpSpPr>
          <p:sp>
            <p:nvSpPr>
              <p:cNvPr id="469" name="Freeform 6">
                <a:extLst>
                  <a:ext uri="{FF2B5EF4-FFF2-40B4-BE49-F238E27FC236}">
                    <a16:creationId xmlns:a16="http://schemas.microsoft.com/office/drawing/2014/main" id="{59B96D35-B77A-7FF9-E046-00C31D30E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2195" y="4846678"/>
                <a:ext cx="400941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12"/>
                  <a:gd name="connsiteY0" fmla="*/ 9972 h 9979"/>
                  <a:gd name="connsiteX1" fmla="*/ 2058 w 10712"/>
                  <a:gd name="connsiteY1" fmla="*/ 9945 h 9979"/>
                  <a:gd name="connsiteX2" fmla="*/ 2921 w 10712"/>
                  <a:gd name="connsiteY2" fmla="*/ 55 h 9979"/>
                  <a:gd name="connsiteX3" fmla="*/ 7010 w 10712"/>
                  <a:gd name="connsiteY3" fmla="*/ 0 h 9979"/>
                  <a:gd name="connsiteX4" fmla="*/ 7879 w 10712"/>
                  <a:gd name="connsiteY4" fmla="*/ 9945 h 9979"/>
                  <a:gd name="connsiteX5" fmla="*/ 10712 w 10712"/>
                  <a:gd name="connsiteY5" fmla="*/ 9972 h 9979"/>
                  <a:gd name="connsiteX0" fmla="*/ 0 w 10181"/>
                  <a:gd name="connsiteY0" fmla="*/ 9993 h 10000"/>
                  <a:gd name="connsiteX1" fmla="*/ 1921 w 10181"/>
                  <a:gd name="connsiteY1" fmla="*/ 9966 h 10000"/>
                  <a:gd name="connsiteX2" fmla="*/ 2727 w 10181"/>
                  <a:gd name="connsiteY2" fmla="*/ 55 h 10000"/>
                  <a:gd name="connsiteX3" fmla="*/ 6544 w 10181"/>
                  <a:gd name="connsiteY3" fmla="*/ 0 h 10000"/>
                  <a:gd name="connsiteX4" fmla="*/ 7355 w 10181"/>
                  <a:gd name="connsiteY4" fmla="*/ 9966 h 10000"/>
                  <a:gd name="connsiteX5" fmla="*/ 10181 w 10181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1" h="10000">
                    <a:moveTo>
                      <a:pt x="0" y="9993"/>
                    </a:moveTo>
                    <a:cubicBezTo>
                      <a:pt x="967" y="9993"/>
                      <a:pt x="1169" y="10021"/>
                      <a:pt x="1921" y="9966"/>
                    </a:cubicBezTo>
                    <a:cubicBezTo>
                      <a:pt x="2376" y="8304"/>
                      <a:pt x="2213" y="2353"/>
                      <a:pt x="2727" y="55"/>
                    </a:cubicBezTo>
                    <a:cubicBezTo>
                      <a:pt x="4628" y="55"/>
                      <a:pt x="4648" y="55"/>
                      <a:pt x="6544" y="0"/>
                    </a:cubicBezTo>
                    <a:cubicBezTo>
                      <a:pt x="7044" y="2824"/>
                      <a:pt x="6888" y="8304"/>
                      <a:pt x="7355" y="9966"/>
                    </a:cubicBezTo>
                    <a:lnTo>
                      <a:pt x="10181" y="9993"/>
                    </a:lnTo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0" name="Freeform 6">
                <a:extLst>
                  <a:ext uri="{FF2B5EF4-FFF2-40B4-BE49-F238E27FC236}">
                    <a16:creationId xmlns:a16="http://schemas.microsoft.com/office/drawing/2014/main" id="{5D6B6B9A-E419-EDD3-BCFA-745F42EB1D44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8060807" y="5429705"/>
                <a:ext cx="403334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77"/>
                  <a:gd name="connsiteY0" fmla="*/ 9972 h 9979"/>
                  <a:gd name="connsiteX1" fmla="*/ 2058 w 10777"/>
                  <a:gd name="connsiteY1" fmla="*/ 9945 h 9979"/>
                  <a:gd name="connsiteX2" fmla="*/ 2921 w 10777"/>
                  <a:gd name="connsiteY2" fmla="*/ 55 h 9979"/>
                  <a:gd name="connsiteX3" fmla="*/ 7010 w 10777"/>
                  <a:gd name="connsiteY3" fmla="*/ 0 h 9979"/>
                  <a:gd name="connsiteX4" fmla="*/ 7879 w 10777"/>
                  <a:gd name="connsiteY4" fmla="*/ 9945 h 9979"/>
                  <a:gd name="connsiteX5" fmla="*/ 10777 w 10777"/>
                  <a:gd name="connsiteY5" fmla="*/ 9972 h 9979"/>
                  <a:gd name="connsiteX0" fmla="*/ 0 w 10180"/>
                  <a:gd name="connsiteY0" fmla="*/ 9993 h 10000"/>
                  <a:gd name="connsiteX1" fmla="*/ 1910 w 10180"/>
                  <a:gd name="connsiteY1" fmla="*/ 9966 h 10000"/>
                  <a:gd name="connsiteX2" fmla="*/ 2710 w 10180"/>
                  <a:gd name="connsiteY2" fmla="*/ 55 h 10000"/>
                  <a:gd name="connsiteX3" fmla="*/ 6505 w 10180"/>
                  <a:gd name="connsiteY3" fmla="*/ 0 h 10000"/>
                  <a:gd name="connsiteX4" fmla="*/ 7311 w 10180"/>
                  <a:gd name="connsiteY4" fmla="*/ 9966 h 10000"/>
                  <a:gd name="connsiteX5" fmla="*/ 10180 w 10180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0" h="10000">
                    <a:moveTo>
                      <a:pt x="0" y="9993"/>
                    </a:moveTo>
                    <a:cubicBezTo>
                      <a:pt x="961" y="9993"/>
                      <a:pt x="1162" y="10021"/>
                      <a:pt x="1910" y="9966"/>
                    </a:cubicBezTo>
                    <a:cubicBezTo>
                      <a:pt x="2362" y="8304"/>
                      <a:pt x="2200" y="2353"/>
                      <a:pt x="2710" y="55"/>
                    </a:cubicBezTo>
                    <a:cubicBezTo>
                      <a:pt x="4601" y="55"/>
                      <a:pt x="4620" y="55"/>
                      <a:pt x="6505" y="0"/>
                    </a:cubicBezTo>
                    <a:cubicBezTo>
                      <a:pt x="7001" y="2824"/>
                      <a:pt x="6846" y="8304"/>
                      <a:pt x="7311" y="9966"/>
                    </a:cubicBezTo>
                    <a:lnTo>
                      <a:pt x="10180" y="9993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471" name="Straight Connector 470">
                <a:extLst>
                  <a:ext uri="{FF2B5EF4-FFF2-40B4-BE49-F238E27FC236}">
                    <a16:creationId xmlns:a16="http://schemas.microsoft.com/office/drawing/2014/main" id="{5698B468-7936-E168-FECB-23B4A1EC0F4A}"/>
                  </a:ext>
                </a:extLst>
              </p:cNvPr>
              <p:cNvCxnSpPr/>
              <p:nvPr/>
            </p:nvCxnSpPr>
            <p:spPr>
              <a:xfrm>
                <a:off x="8218098" y="484804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2" name="Straight Connector 471">
                <a:extLst>
                  <a:ext uri="{FF2B5EF4-FFF2-40B4-BE49-F238E27FC236}">
                    <a16:creationId xmlns:a16="http://schemas.microsoft.com/office/drawing/2014/main" id="{164D49C9-6B9B-7272-B7AA-1A0A1D0A2A3B}"/>
                  </a:ext>
                </a:extLst>
              </p:cNvPr>
              <p:cNvCxnSpPr/>
              <p:nvPr/>
            </p:nvCxnSpPr>
            <p:spPr>
              <a:xfrm>
                <a:off x="8068186" y="485115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3" name="Straight Connector 472">
                <a:extLst>
                  <a:ext uri="{FF2B5EF4-FFF2-40B4-BE49-F238E27FC236}">
                    <a16:creationId xmlns:a16="http://schemas.microsoft.com/office/drawing/2014/main" id="{E2398E67-0AA3-F118-8839-BD675A6122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54176" y="5025949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4" name="Straight Connector 473">
                <a:extLst>
                  <a:ext uri="{FF2B5EF4-FFF2-40B4-BE49-F238E27FC236}">
                    <a16:creationId xmlns:a16="http://schemas.microsoft.com/office/drawing/2014/main" id="{464BE0C0-0FF5-D616-17F4-554014DCE4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0116" y="5023976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2" name="Group 461">
              <a:extLst>
                <a:ext uri="{FF2B5EF4-FFF2-40B4-BE49-F238E27FC236}">
                  <a16:creationId xmlns:a16="http://schemas.microsoft.com/office/drawing/2014/main" id="{ABDCD9C6-4911-4C77-BB54-F210304293CA}"/>
                </a:ext>
              </a:extLst>
            </p:cNvPr>
            <p:cNvGrpSpPr/>
            <p:nvPr/>
          </p:nvGrpSpPr>
          <p:grpSpPr>
            <a:xfrm>
              <a:off x="-1130879" y="4846588"/>
              <a:ext cx="501946" cy="769353"/>
              <a:chOff x="7962195" y="4846678"/>
              <a:chExt cx="501946" cy="769353"/>
            </a:xfrm>
          </p:grpSpPr>
          <p:sp>
            <p:nvSpPr>
              <p:cNvPr id="463" name="Freeform 6">
                <a:extLst>
                  <a:ext uri="{FF2B5EF4-FFF2-40B4-BE49-F238E27FC236}">
                    <a16:creationId xmlns:a16="http://schemas.microsoft.com/office/drawing/2014/main" id="{82024103-1625-FB6F-EFB7-AD605FEA8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2195" y="4846678"/>
                <a:ext cx="400941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12"/>
                  <a:gd name="connsiteY0" fmla="*/ 9972 h 9979"/>
                  <a:gd name="connsiteX1" fmla="*/ 2058 w 10712"/>
                  <a:gd name="connsiteY1" fmla="*/ 9945 h 9979"/>
                  <a:gd name="connsiteX2" fmla="*/ 2921 w 10712"/>
                  <a:gd name="connsiteY2" fmla="*/ 55 h 9979"/>
                  <a:gd name="connsiteX3" fmla="*/ 7010 w 10712"/>
                  <a:gd name="connsiteY3" fmla="*/ 0 h 9979"/>
                  <a:gd name="connsiteX4" fmla="*/ 7879 w 10712"/>
                  <a:gd name="connsiteY4" fmla="*/ 9945 h 9979"/>
                  <a:gd name="connsiteX5" fmla="*/ 10712 w 10712"/>
                  <a:gd name="connsiteY5" fmla="*/ 9972 h 9979"/>
                  <a:gd name="connsiteX0" fmla="*/ 0 w 10181"/>
                  <a:gd name="connsiteY0" fmla="*/ 9993 h 10000"/>
                  <a:gd name="connsiteX1" fmla="*/ 1921 w 10181"/>
                  <a:gd name="connsiteY1" fmla="*/ 9966 h 10000"/>
                  <a:gd name="connsiteX2" fmla="*/ 2727 w 10181"/>
                  <a:gd name="connsiteY2" fmla="*/ 55 h 10000"/>
                  <a:gd name="connsiteX3" fmla="*/ 6544 w 10181"/>
                  <a:gd name="connsiteY3" fmla="*/ 0 h 10000"/>
                  <a:gd name="connsiteX4" fmla="*/ 7355 w 10181"/>
                  <a:gd name="connsiteY4" fmla="*/ 9966 h 10000"/>
                  <a:gd name="connsiteX5" fmla="*/ 10181 w 10181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1" h="10000">
                    <a:moveTo>
                      <a:pt x="0" y="9993"/>
                    </a:moveTo>
                    <a:cubicBezTo>
                      <a:pt x="967" y="9993"/>
                      <a:pt x="1169" y="10021"/>
                      <a:pt x="1921" y="9966"/>
                    </a:cubicBezTo>
                    <a:cubicBezTo>
                      <a:pt x="2376" y="8304"/>
                      <a:pt x="2213" y="2353"/>
                      <a:pt x="2727" y="55"/>
                    </a:cubicBezTo>
                    <a:cubicBezTo>
                      <a:pt x="4628" y="55"/>
                      <a:pt x="4648" y="55"/>
                      <a:pt x="6544" y="0"/>
                    </a:cubicBezTo>
                    <a:cubicBezTo>
                      <a:pt x="7044" y="2824"/>
                      <a:pt x="6888" y="8304"/>
                      <a:pt x="7355" y="9966"/>
                    </a:cubicBezTo>
                    <a:lnTo>
                      <a:pt x="10181" y="9993"/>
                    </a:lnTo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" name="Freeform 6">
                <a:extLst>
                  <a:ext uri="{FF2B5EF4-FFF2-40B4-BE49-F238E27FC236}">
                    <a16:creationId xmlns:a16="http://schemas.microsoft.com/office/drawing/2014/main" id="{88BE1712-9356-28DA-8A29-318950CFB2D2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8060807" y="5429705"/>
                <a:ext cx="403334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77"/>
                  <a:gd name="connsiteY0" fmla="*/ 9972 h 9979"/>
                  <a:gd name="connsiteX1" fmla="*/ 2058 w 10777"/>
                  <a:gd name="connsiteY1" fmla="*/ 9945 h 9979"/>
                  <a:gd name="connsiteX2" fmla="*/ 2921 w 10777"/>
                  <a:gd name="connsiteY2" fmla="*/ 55 h 9979"/>
                  <a:gd name="connsiteX3" fmla="*/ 7010 w 10777"/>
                  <a:gd name="connsiteY3" fmla="*/ 0 h 9979"/>
                  <a:gd name="connsiteX4" fmla="*/ 7879 w 10777"/>
                  <a:gd name="connsiteY4" fmla="*/ 9945 h 9979"/>
                  <a:gd name="connsiteX5" fmla="*/ 10777 w 10777"/>
                  <a:gd name="connsiteY5" fmla="*/ 9972 h 9979"/>
                  <a:gd name="connsiteX0" fmla="*/ 0 w 10180"/>
                  <a:gd name="connsiteY0" fmla="*/ 9993 h 10000"/>
                  <a:gd name="connsiteX1" fmla="*/ 1910 w 10180"/>
                  <a:gd name="connsiteY1" fmla="*/ 9966 h 10000"/>
                  <a:gd name="connsiteX2" fmla="*/ 2710 w 10180"/>
                  <a:gd name="connsiteY2" fmla="*/ 55 h 10000"/>
                  <a:gd name="connsiteX3" fmla="*/ 6505 w 10180"/>
                  <a:gd name="connsiteY3" fmla="*/ 0 h 10000"/>
                  <a:gd name="connsiteX4" fmla="*/ 7311 w 10180"/>
                  <a:gd name="connsiteY4" fmla="*/ 9966 h 10000"/>
                  <a:gd name="connsiteX5" fmla="*/ 10180 w 10180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0" h="10000">
                    <a:moveTo>
                      <a:pt x="0" y="9993"/>
                    </a:moveTo>
                    <a:cubicBezTo>
                      <a:pt x="961" y="9993"/>
                      <a:pt x="1162" y="10021"/>
                      <a:pt x="1910" y="9966"/>
                    </a:cubicBezTo>
                    <a:cubicBezTo>
                      <a:pt x="2362" y="8304"/>
                      <a:pt x="2200" y="2353"/>
                      <a:pt x="2710" y="55"/>
                    </a:cubicBezTo>
                    <a:cubicBezTo>
                      <a:pt x="4601" y="55"/>
                      <a:pt x="4620" y="55"/>
                      <a:pt x="6505" y="0"/>
                    </a:cubicBezTo>
                    <a:cubicBezTo>
                      <a:pt x="7001" y="2824"/>
                      <a:pt x="6846" y="8304"/>
                      <a:pt x="7311" y="9966"/>
                    </a:cubicBezTo>
                    <a:lnTo>
                      <a:pt x="10180" y="9993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465" name="Straight Connector 464">
                <a:extLst>
                  <a:ext uri="{FF2B5EF4-FFF2-40B4-BE49-F238E27FC236}">
                    <a16:creationId xmlns:a16="http://schemas.microsoft.com/office/drawing/2014/main" id="{4A455B3E-2215-13B5-D968-A3E26B480913}"/>
                  </a:ext>
                </a:extLst>
              </p:cNvPr>
              <p:cNvCxnSpPr/>
              <p:nvPr/>
            </p:nvCxnSpPr>
            <p:spPr>
              <a:xfrm>
                <a:off x="8218098" y="484804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6" name="Straight Connector 465">
                <a:extLst>
                  <a:ext uri="{FF2B5EF4-FFF2-40B4-BE49-F238E27FC236}">
                    <a16:creationId xmlns:a16="http://schemas.microsoft.com/office/drawing/2014/main" id="{FC25DD83-8C91-8D65-20CE-5053D389C1D4}"/>
                  </a:ext>
                </a:extLst>
              </p:cNvPr>
              <p:cNvCxnSpPr/>
              <p:nvPr/>
            </p:nvCxnSpPr>
            <p:spPr>
              <a:xfrm>
                <a:off x="8068186" y="485115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7" name="Straight Connector 466">
                <a:extLst>
                  <a:ext uri="{FF2B5EF4-FFF2-40B4-BE49-F238E27FC236}">
                    <a16:creationId xmlns:a16="http://schemas.microsoft.com/office/drawing/2014/main" id="{30A8E385-5FAC-7A6A-66B6-BA0A6C6830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54176" y="5025949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8" name="Straight Connector 467">
                <a:extLst>
                  <a:ext uri="{FF2B5EF4-FFF2-40B4-BE49-F238E27FC236}">
                    <a16:creationId xmlns:a16="http://schemas.microsoft.com/office/drawing/2014/main" id="{B138BAA4-8E96-9799-0C14-066F07EECC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0116" y="5023976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6" name="Group 475">
              <a:extLst>
                <a:ext uri="{FF2B5EF4-FFF2-40B4-BE49-F238E27FC236}">
                  <a16:creationId xmlns:a16="http://schemas.microsoft.com/office/drawing/2014/main" id="{5AB5FF56-E6B6-9D32-38B9-40A7F4E34325}"/>
                </a:ext>
              </a:extLst>
            </p:cNvPr>
            <p:cNvGrpSpPr/>
            <p:nvPr/>
          </p:nvGrpSpPr>
          <p:grpSpPr>
            <a:xfrm>
              <a:off x="-2316741" y="4846587"/>
              <a:ext cx="501946" cy="769353"/>
              <a:chOff x="7962195" y="4846678"/>
              <a:chExt cx="501946" cy="769353"/>
            </a:xfrm>
          </p:grpSpPr>
          <p:sp>
            <p:nvSpPr>
              <p:cNvPr id="484" name="Freeform 6">
                <a:extLst>
                  <a:ext uri="{FF2B5EF4-FFF2-40B4-BE49-F238E27FC236}">
                    <a16:creationId xmlns:a16="http://schemas.microsoft.com/office/drawing/2014/main" id="{EE6FB2A0-1233-F8BB-3468-371471F09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2195" y="4846678"/>
                <a:ext cx="400941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12"/>
                  <a:gd name="connsiteY0" fmla="*/ 9972 h 9979"/>
                  <a:gd name="connsiteX1" fmla="*/ 2058 w 10712"/>
                  <a:gd name="connsiteY1" fmla="*/ 9945 h 9979"/>
                  <a:gd name="connsiteX2" fmla="*/ 2921 w 10712"/>
                  <a:gd name="connsiteY2" fmla="*/ 55 h 9979"/>
                  <a:gd name="connsiteX3" fmla="*/ 7010 w 10712"/>
                  <a:gd name="connsiteY3" fmla="*/ 0 h 9979"/>
                  <a:gd name="connsiteX4" fmla="*/ 7879 w 10712"/>
                  <a:gd name="connsiteY4" fmla="*/ 9945 h 9979"/>
                  <a:gd name="connsiteX5" fmla="*/ 10712 w 10712"/>
                  <a:gd name="connsiteY5" fmla="*/ 9972 h 9979"/>
                  <a:gd name="connsiteX0" fmla="*/ 0 w 10181"/>
                  <a:gd name="connsiteY0" fmla="*/ 9993 h 10000"/>
                  <a:gd name="connsiteX1" fmla="*/ 1921 w 10181"/>
                  <a:gd name="connsiteY1" fmla="*/ 9966 h 10000"/>
                  <a:gd name="connsiteX2" fmla="*/ 2727 w 10181"/>
                  <a:gd name="connsiteY2" fmla="*/ 55 h 10000"/>
                  <a:gd name="connsiteX3" fmla="*/ 6544 w 10181"/>
                  <a:gd name="connsiteY3" fmla="*/ 0 h 10000"/>
                  <a:gd name="connsiteX4" fmla="*/ 7355 w 10181"/>
                  <a:gd name="connsiteY4" fmla="*/ 9966 h 10000"/>
                  <a:gd name="connsiteX5" fmla="*/ 10181 w 10181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1" h="10000">
                    <a:moveTo>
                      <a:pt x="0" y="9993"/>
                    </a:moveTo>
                    <a:cubicBezTo>
                      <a:pt x="967" y="9993"/>
                      <a:pt x="1169" y="10021"/>
                      <a:pt x="1921" y="9966"/>
                    </a:cubicBezTo>
                    <a:cubicBezTo>
                      <a:pt x="2376" y="8304"/>
                      <a:pt x="2213" y="2353"/>
                      <a:pt x="2727" y="55"/>
                    </a:cubicBezTo>
                    <a:cubicBezTo>
                      <a:pt x="4628" y="55"/>
                      <a:pt x="4648" y="55"/>
                      <a:pt x="6544" y="0"/>
                    </a:cubicBezTo>
                    <a:cubicBezTo>
                      <a:pt x="7044" y="2824"/>
                      <a:pt x="6888" y="8304"/>
                      <a:pt x="7355" y="9966"/>
                    </a:cubicBezTo>
                    <a:lnTo>
                      <a:pt x="10181" y="9993"/>
                    </a:lnTo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5" name="Freeform 6">
                <a:extLst>
                  <a:ext uri="{FF2B5EF4-FFF2-40B4-BE49-F238E27FC236}">
                    <a16:creationId xmlns:a16="http://schemas.microsoft.com/office/drawing/2014/main" id="{48B95BA1-7944-8291-B1BC-22B637F2DC4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8060807" y="5429705"/>
                <a:ext cx="403334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77"/>
                  <a:gd name="connsiteY0" fmla="*/ 9972 h 9979"/>
                  <a:gd name="connsiteX1" fmla="*/ 2058 w 10777"/>
                  <a:gd name="connsiteY1" fmla="*/ 9945 h 9979"/>
                  <a:gd name="connsiteX2" fmla="*/ 2921 w 10777"/>
                  <a:gd name="connsiteY2" fmla="*/ 55 h 9979"/>
                  <a:gd name="connsiteX3" fmla="*/ 7010 w 10777"/>
                  <a:gd name="connsiteY3" fmla="*/ 0 h 9979"/>
                  <a:gd name="connsiteX4" fmla="*/ 7879 w 10777"/>
                  <a:gd name="connsiteY4" fmla="*/ 9945 h 9979"/>
                  <a:gd name="connsiteX5" fmla="*/ 10777 w 10777"/>
                  <a:gd name="connsiteY5" fmla="*/ 9972 h 9979"/>
                  <a:gd name="connsiteX0" fmla="*/ 0 w 10180"/>
                  <a:gd name="connsiteY0" fmla="*/ 9993 h 10000"/>
                  <a:gd name="connsiteX1" fmla="*/ 1910 w 10180"/>
                  <a:gd name="connsiteY1" fmla="*/ 9966 h 10000"/>
                  <a:gd name="connsiteX2" fmla="*/ 2710 w 10180"/>
                  <a:gd name="connsiteY2" fmla="*/ 55 h 10000"/>
                  <a:gd name="connsiteX3" fmla="*/ 6505 w 10180"/>
                  <a:gd name="connsiteY3" fmla="*/ 0 h 10000"/>
                  <a:gd name="connsiteX4" fmla="*/ 7311 w 10180"/>
                  <a:gd name="connsiteY4" fmla="*/ 9966 h 10000"/>
                  <a:gd name="connsiteX5" fmla="*/ 10180 w 10180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0" h="10000">
                    <a:moveTo>
                      <a:pt x="0" y="9993"/>
                    </a:moveTo>
                    <a:cubicBezTo>
                      <a:pt x="961" y="9993"/>
                      <a:pt x="1162" y="10021"/>
                      <a:pt x="1910" y="9966"/>
                    </a:cubicBezTo>
                    <a:cubicBezTo>
                      <a:pt x="2362" y="8304"/>
                      <a:pt x="2200" y="2353"/>
                      <a:pt x="2710" y="55"/>
                    </a:cubicBezTo>
                    <a:cubicBezTo>
                      <a:pt x="4601" y="55"/>
                      <a:pt x="4620" y="55"/>
                      <a:pt x="6505" y="0"/>
                    </a:cubicBezTo>
                    <a:cubicBezTo>
                      <a:pt x="7001" y="2824"/>
                      <a:pt x="6846" y="8304"/>
                      <a:pt x="7311" y="9966"/>
                    </a:cubicBezTo>
                    <a:lnTo>
                      <a:pt x="10180" y="9993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486" name="Straight Connector 485">
                <a:extLst>
                  <a:ext uri="{FF2B5EF4-FFF2-40B4-BE49-F238E27FC236}">
                    <a16:creationId xmlns:a16="http://schemas.microsoft.com/office/drawing/2014/main" id="{6A964F27-45A4-E377-1E34-BABEBF54E695}"/>
                  </a:ext>
                </a:extLst>
              </p:cNvPr>
              <p:cNvCxnSpPr/>
              <p:nvPr/>
            </p:nvCxnSpPr>
            <p:spPr>
              <a:xfrm>
                <a:off x="8218098" y="484804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7" name="Straight Connector 486">
                <a:extLst>
                  <a:ext uri="{FF2B5EF4-FFF2-40B4-BE49-F238E27FC236}">
                    <a16:creationId xmlns:a16="http://schemas.microsoft.com/office/drawing/2014/main" id="{01D18427-30BC-F851-A4BC-01F0F6C0A10C}"/>
                  </a:ext>
                </a:extLst>
              </p:cNvPr>
              <p:cNvCxnSpPr/>
              <p:nvPr/>
            </p:nvCxnSpPr>
            <p:spPr>
              <a:xfrm>
                <a:off x="8068186" y="485115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Straight Connector 487">
                <a:extLst>
                  <a:ext uri="{FF2B5EF4-FFF2-40B4-BE49-F238E27FC236}">
                    <a16:creationId xmlns:a16="http://schemas.microsoft.com/office/drawing/2014/main" id="{1064D917-5DA2-51C6-AF35-E8F21B0B84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54176" y="5025949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9" name="Straight Connector 488">
                <a:extLst>
                  <a:ext uri="{FF2B5EF4-FFF2-40B4-BE49-F238E27FC236}">
                    <a16:creationId xmlns:a16="http://schemas.microsoft.com/office/drawing/2014/main" id="{CBD70EE8-D0D4-BA75-8881-FEB11909E8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0116" y="5023976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7" name="Group 476">
              <a:extLst>
                <a:ext uri="{FF2B5EF4-FFF2-40B4-BE49-F238E27FC236}">
                  <a16:creationId xmlns:a16="http://schemas.microsoft.com/office/drawing/2014/main" id="{ADD6EF7E-B5C3-2308-41A0-5D61646C69E0}"/>
                </a:ext>
              </a:extLst>
            </p:cNvPr>
            <p:cNvGrpSpPr/>
            <p:nvPr/>
          </p:nvGrpSpPr>
          <p:grpSpPr>
            <a:xfrm>
              <a:off x="-1921454" y="4846587"/>
              <a:ext cx="501946" cy="769353"/>
              <a:chOff x="7962195" y="4846678"/>
              <a:chExt cx="501946" cy="769353"/>
            </a:xfrm>
          </p:grpSpPr>
          <p:sp>
            <p:nvSpPr>
              <p:cNvPr id="478" name="Freeform 6">
                <a:extLst>
                  <a:ext uri="{FF2B5EF4-FFF2-40B4-BE49-F238E27FC236}">
                    <a16:creationId xmlns:a16="http://schemas.microsoft.com/office/drawing/2014/main" id="{E6C043C5-301F-C174-1D5A-442B987687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2195" y="4846678"/>
                <a:ext cx="400941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12"/>
                  <a:gd name="connsiteY0" fmla="*/ 9972 h 9979"/>
                  <a:gd name="connsiteX1" fmla="*/ 2058 w 10712"/>
                  <a:gd name="connsiteY1" fmla="*/ 9945 h 9979"/>
                  <a:gd name="connsiteX2" fmla="*/ 2921 w 10712"/>
                  <a:gd name="connsiteY2" fmla="*/ 55 h 9979"/>
                  <a:gd name="connsiteX3" fmla="*/ 7010 w 10712"/>
                  <a:gd name="connsiteY3" fmla="*/ 0 h 9979"/>
                  <a:gd name="connsiteX4" fmla="*/ 7879 w 10712"/>
                  <a:gd name="connsiteY4" fmla="*/ 9945 h 9979"/>
                  <a:gd name="connsiteX5" fmla="*/ 10712 w 10712"/>
                  <a:gd name="connsiteY5" fmla="*/ 9972 h 9979"/>
                  <a:gd name="connsiteX0" fmla="*/ 0 w 10181"/>
                  <a:gd name="connsiteY0" fmla="*/ 9993 h 10000"/>
                  <a:gd name="connsiteX1" fmla="*/ 1921 w 10181"/>
                  <a:gd name="connsiteY1" fmla="*/ 9966 h 10000"/>
                  <a:gd name="connsiteX2" fmla="*/ 2727 w 10181"/>
                  <a:gd name="connsiteY2" fmla="*/ 55 h 10000"/>
                  <a:gd name="connsiteX3" fmla="*/ 6544 w 10181"/>
                  <a:gd name="connsiteY3" fmla="*/ 0 h 10000"/>
                  <a:gd name="connsiteX4" fmla="*/ 7355 w 10181"/>
                  <a:gd name="connsiteY4" fmla="*/ 9966 h 10000"/>
                  <a:gd name="connsiteX5" fmla="*/ 10181 w 10181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1" h="10000">
                    <a:moveTo>
                      <a:pt x="0" y="9993"/>
                    </a:moveTo>
                    <a:cubicBezTo>
                      <a:pt x="967" y="9993"/>
                      <a:pt x="1169" y="10021"/>
                      <a:pt x="1921" y="9966"/>
                    </a:cubicBezTo>
                    <a:cubicBezTo>
                      <a:pt x="2376" y="8304"/>
                      <a:pt x="2213" y="2353"/>
                      <a:pt x="2727" y="55"/>
                    </a:cubicBezTo>
                    <a:cubicBezTo>
                      <a:pt x="4628" y="55"/>
                      <a:pt x="4648" y="55"/>
                      <a:pt x="6544" y="0"/>
                    </a:cubicBezTo>
                    <a:cubicBezTo>
                      <a:pt x="7044" y="2824"/>
                      <a:pt x="6888" y="8304"/>
                      <a:pt x="7355" y="9966"/>
                    </a:cubicBezTo>
                    <a:lnTo>
                      <a:pt x="10181" y="9993"/>
                    </a:lnTo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" name="Freeform 6">
                <a:extLst>
                  <a:ext uri="{FF2B5EF4-FFF2-40B4-BE49-F238E27FC236}">
                    <a16:creationId xmlns:a16="http://schemas.microsoft.com/office/drawing/2014/main" id="{A0F141E8-9937-AEDD-FA8B-BEFC1D623E3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8060807" y="5429705"/>
                <a:ext cx="403334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77"/>
                  <a:gd name="connsiteY0" fmla="*/ 9972 h 9979"/>
                  <a:gd name="connsiteX1" fmla="*/ 2058 w 10777"/>
                  <a:gd name="connsiteY1" fmla="*/ 9945 h 9979"/>
                  <a:gd name="connsiteX2" fmla="*/ 2921 w 10777"/>
                  <a:gd name="connsiteY2" fmla="*/ 55 h 9979"/>
                  <a:gd name="connsiteX3" fmla="*/ 7010 w 10777"/>
                  <a:gd name="connsiteY3" fmla="*/ 0 h 9979"/>
                  <a:gd name="connsiteX4" fmla="*/ 7879 w 10777"/>
                  <a:gd name="connsiteY4" fmla="*/ 9945 h 9979"/>
                  <a:gd name="connsiteX5" fmla="*/ 10777 w 10777"/>
                  <a:gd name="connsiteY5" fmla="*/ 9972 h 9979"/>
                  <a:gd name="connsiteX0" fmla="*/ 0 w 10180"/>
                  <a:gd name="connsiteY0" fmla="*/ 9993 h 10000"/>
                  <a:gd name="connsiteX1" fmla="*/ 1910 w 10180"/>
                  <a:gd name="connsiteY1" fmla="*/ 9966 h 10000"/>
                  <a:gd name="connsiteX2" fmla="*/ 2710 w 10180"/>
                  <a:gd name="connsiteY2" fmla="*/ 55 h 10000"/>
                  <a:gd name="connsiteX3" fmla="*/ 6505 w 10180"/>
                  <a:gd name="connsiteY3" fmla="*/ 0 h 10000"/>
                  <a:gd name="connsiteX4" fmla="*/ 7311 w 10180"/>
                  <a:gd name="connsiteY4" fmla="*/ 9966 h 10000"/>
                  <a:gd name="connsiteX5" fmla="*/ 10180 w 10180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0" h="10000">
                    <a:moveTo>
                      <a:pt x="0" y="9993"/>
                    </a:moveTo>
                    <a:cubicBezTo>
                      <a:pt x="961" y="9993"/>
                      <a:pt x="1162" y="10021"/>
                      <a:pt x="1910" y="9966"/>
                    </a:cubicBezTo>
                    <a:cubicBezTo>
                      <a:pt x="2362" y="8304"/>
                      <a:pt x="2200" y="2353"/>
                      <a:pt x="2710" y="55"/>
                    </a:cubicBezTo>
                    <a:cubicBezTo>
                      <a:pt x="4601" y="55"/>
                      <a:pt x="4620" y="55"/>
                      <a:pt x="6505" y="0"/>
                    </a:cubicBezTo>
                    <a:cubicBezTo>
                      <a:pt x="7001" y="2824"/>
                      <a:pt x="6846" y="8304"/>
                      <a:pt x="7311" y="9966"/>
                    </a:cubicBezTo>
                    <a:lnTo>
                      <a:pt x="10180" y="9993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480" name="Straight Connector 479">
                <a:extLst>
                  <a:ext uri="{FF2B5EF4-FFF2-40B4-BE49-F238E27FC236}">
                    <a16:creationId xmlns:a16="http://schemas.microsoft.com/office/drawing/2014/main" id="{E598684F-8680-0E92-B5B9-2942FE53D7FD}"/>
                  </a:ext>
                </a:extLst>
              </p:cNvPr>
              <p:cNvCxnSpPr/>
              <p:nvPr/>
            </p:nvCxnSpPr>
            <p:spPr>
              <a:xfrm>
                <a:off x="8218098" y="484804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1" name="Straight Connector 480">
                <a:extLst>
                  <a:ext uri="{FF2B5EF4-FFF2-40B4-BE49-F238E27FC236}">
                    <a16:creationId xmlns:a16="http://schemas.microsoft.com/office/drawing/2014/main" id="{E92D1502-E515-77EE-6793-DFD0731E94DB}"/>
                  </a:ext>
                </a:extLst>
              </p:cNvPr>
              <p:cNvCxnSpPr/>
              <p:nvPr/>
            </p:nvCxnSpPr>
            <p:spPr>
              <a:xfrm>
                <a:off x="8068186" y="485115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" name="Straight Connector 481">
                <a:extLst>
                  <a:ext uri="{FF2B5EF4-FFF2-40B4-BE49-F238E27FC236}">
                    <a16:creationId xmlns:a16="http://schemas.microsoft.com/office/drawing/2014/main" id="{5C308615-C3E9-EC99-3D29-78C7317E14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54176" y="5025949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3" name="Straight Connector 482">
                <a:extLst>
                  <a:ext uri="{FF2B5EF4-FFF2-40B4-BE49-F238E27FC236}">
                    <a16:creationId xmlns:a16="http://schemas.microsoft.com/office/drawing/2014/main" id="{B889DFB3-6902-4206-2D61-0F6E8C4B3B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0116" y="5023976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1" name="Group 490">
              <a:extLst>
                <a:ext uri="{FF2B5EF4-FFF2-40B4-BE49-F238E27FC236}">
                  <a16:creationId xmlns:a16="http://schemas.microsoft.com/office/drawing/2014/main" id="{8F7AC15A-0F72-705A-03CD-D0E2047AD8A5}"/>
                </a:ext>
              </a:extLst>
            </p:cNvPr>
            <p:cNvGrpSpPr/>
            <p:nvPr/>
          </p:nvGrpSpPr>
          <p:grpSpPr>
            <a:xfrm>
              <a:off x="-3107316" y="4846589"/>
              <a:ext cx="501946" cy="769353"/>
              <a:chOff x="7962195" y="4846678"/>
              <a:chExt cx="501946" cy="769353"/>
            </a:xfrm>
          </p:grpSpPr>
          <p:sp>
            <p:nvSpPr>
              <p:cNvPr id="499" name="Freeform 6">
                <a:extLst>
                  <a:ext uri="{FF2B5EF4-FFF2-40B4-BE49-F238E27FC236}">
                    <a16:creationId xmlns:a16="http://schemas.microsoft.com/office/drawing/2014/main" id="{E1E5DC1B-EE3A-690C-EEC6-896F1B2BA9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2195" y="4846678"/>
                <a:ext cx="400941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12"/>
                  <a:gd name="connsiteY0" fmla="*/ 9972 h 9979"/>
                  <a:gd name="connsiteX1" fmla="*/ 2058 w 10712"/>
                  <a:gd name="connsiteY1" fmla="*/ 9945 h 9979"/>
                  <a:gd name="connsiteX2" fmla="*/ 2921 w 10712"/>
                  <a:gd name="connsiteY2" fmla="*/ 55 h 9979"/>
                  <a:gd name="connsiteX3" fmla="*/ 7010 w 10712"/>
                  <a:gd name="connsiteY3" fmla="*/ 0 h 9979"/>
                  <a:gd name="connsiteX4" fmla="*/ 7879 w 10712"/>
                  <a:gd name="connsiteY4" fmla="*/ 9945 h 9979"/>
                  <a:gd name="connsiteX5" fmla="*/ 10712 w 10712"/>
                  <a:gd name="connsiteY5" fmla="*/ 9972 h 9979"/>
                  <a:gd name="connsiteX0" fmla="*/ 0 w 10181"/>
                  <a:gd name="connsiteY0" fmla="*/ 9993 h 10000"/>
                  <a:gd name="connsiteX1" fmla="*/ 1921 w 10181"/>
                  <a:gd name="connsiteY1" fmla="*/ 9966 h 10000"/>
                  <a:gd name="connsiteX2" fmla="*/ 2727 w 10181"/>
                  <a:gd name="connsiteY2" fmla="*/ 55 h 10000"/>
                  <a:gd name="connsiteX3" fmla="*/ 6544 w 10181"/>
                  <a:gd name="connsiteY3" fmla="*/ 0 h 10000"/>
                  <a:gd name="connsiteX4" fmla="*/ 7355 w 10181"/>
                  <a:gd name="connsiteY4" fmla="*/ 9966 h 10000"/>
                  <a:gd name="connsiteX5" fmla="*/ 10181 w 10181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1" h="10000">
                    <a:moveTo>
                      <a:pt x="0" y="9993"/>
                    </a:moveTo>
                    <a:cubicBezTo>
                      <a:pt x="967" y="9993"/>
                      <a:pt x="1169" y="10021"/>
                      <a:pt x="1921" y="9966"/>
                    </a:cubicBezTo>
                    <a:cubicBezTo>
                      <a:pt x="2376" y="8304"/>
                      <a:pt x="2213" y="2353"/>
                      <a:pt x="2727" y="55"/>
                    </a:cubicBezTo>
                    <a:cubicBezTo>
                      <a:pt x="4628" y="55"/>
                      <a:pt x="4648" y="55"/>
                      <a:pt x="6544" y="0"/>
                    </a:cubicBezTo>
                    <a:cubicBezTo>
                      <a:pt x="7044" y="2824"/>
                      <a:pt x="6888" y="8304"/>
                      <a:pt x="7355" y="9966"/>
                    </a:cubicBezTo>
                    <a:lnTo>
                      <a:pt x="10181" y="9993"/>
                    </a:lnTo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" name="Freeform 6">
                <a:extLst>
                  <a:ext uri="{FF2B5EF4-FFF2-40B4-BE49-F238E27FC236}">
                    <a16:creationId xmlns:a16="http://schemas.microsoft.com/office/drawing/2014/main" id="{D853C57C-E8BB-7F07-CDA1-68181B1925D3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8060807" y="5429705"/>
                <a:ext cx="403334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77"/>
                  <a:gd name="connsiteY0" fmla="*/ 9972 h 9979"/>
                  <a:gd name="connsiteX1" fmla="*/ 2058 w 10777"/>
                  <a:gd name="connsiteY1" fmla="*/ 9945 h 9979"/>
                  <a:gd name="connsiteX2" fmla="*/ 2921 w 10777"/>
                  <a:gd name="connsiteY2" fmla="*/ 55 h 9979"/>
                  <a:gd name="connsiteX3" fmla="*/ 7010 w 10777"/>
                  <a:gd name="connsiteY3" fmla="*/ 0 h 9979"/>
                  <a:gd name="connsiteX4" fmla="*/ 7879 w 10777"/>
                  <a:gd name="connsiteY4" fmla="*/ 9945 h 9979"/>
                  <a:gd name="connsiteX5" fmla="*/ 10777 w 10777"/>
                  <a:gd name="connsiteY5" fmla="*/ 9972 h 9979"/>
                  <a:gd name="connsiteX0" fmla="*/ 0 w 10180"/>
                  <a:gd name="connsiteY0" fmla="*/ 9993 h 10000"/>
                  <a:gd name="connsiteX1" fmla="*/ 1910 w 10180"/>
                  <a:gd name="connsiteY1" fmla="*/ 9966 h 10000"/>
                  <a:gd name="connsiteX2" fmla="*/ 2710 w 10180"/>
                  <a:gd name="connsiteY2" fmla="*/ 55 h 10000"/>
                  <a:gd name="connsiteX3" fmla="*/ 6505 w 10180"/>
                  <a:gd name="connsiteY3" fmla="*/ 0 h 10000"/>
                  <a:gd name="connsiteX4" fmla="*/ 7311 w 10180"/>
                  <a:gd name="connsiteY4" fmla="*/ 9966 h 10000"/>
                  <a:gd name="connsiteX5" fmla="*/ 10180 w 10180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0" h="10000">
                    <a:moveTo>
                      <a:pt x="0" y="9993"/>
                    </a:moveTo>
                    <a:cubicBezTo>
                      <a:pt x="961" y="9993"/>
                      <a:pt x="1162" y="10021"/>
                      <a:pt x="1910" y="9966"/>
                    </a:cubicBezTo>
                    <a:cubicBezTo>
                      <a:pt x="2362" y="8304"/>
                      <a:pt x="2200" y="2353"/>
                      <a:pt x="2710" y="55"/>
                    </a:cubicBezTo>
                    <a:cubicBezTo>
                      <a:pt x="4601" y="55"/>
                      <a:pt x="4620" y="55"/>
                      <a:pt x="6505" y="0"/>
                    </a:cubicBezTo>
                    <a:cubicBezTo>
                      <a:pt x="7001" y="2824"/>
                      <a:pt x="6846" y="8304"/>
                      <a:pt x="7311" y="9966"/>
                    </a:cubicBezTo>
                    <a:lnTo>
                      <a:pt x="10180" y="9993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501" name="Straight Connector 500">
                <a:extLst>
                  <a:ext uri="{FF2B5EF4-FFF2-40B4-BE49-F238E27FC236}">
                    <a16:creationId xmlns:a16="http://schemas.microsoft.com/office/drawing/2014/main" id="{2C7465DC-8460-2F0F-92B7-D8C8B94FBBBC}"/>
                  </a:ext>
                </a:extLst>
              </p:cNvPr>
              <p:cNvCxnSpPr/>
              <p:nvPr/>
            </p:nvCxnSpPr>
            <p:spPr>
              <a:xfrm>
                <a:off x="8218098" y="484804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Straight Connector 501">
                <a:extLst>
                  <a:ext uri="{FF2B5EF4-FFF2-40B4-BE49-F238E27FC236}">
                    <a16:creationId xmlns:a16="http://schemas.microsoft.com/office/drawing/2014/main" id="{22D2D5BE-39FA-3882-FB65-FF46B499A085}"/>
                  </a:ext>
                </a:extLst>
              </p:cNvPr>
              <p:cNvCxnSpPr/>
              <p:nvPr/>
            </p:nvCxnSpPr>
            <p:spPr>
              <a:xfrm>
                <a:off x="8068186" y="485115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>
                <a:extLst>
                  <a:ext uri="{FF2B5EF4-FFF2-40B4-BE49-F238E27FC236}">
                    <a16:creationId xmlns:a16="http://schemas.microsoft.com/office/drawing/2014/main" id="{8E21D167-B572-58BC-B3B0-EDD25A1C0F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54176" y="5025949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Straight Connector 503">
                <a:extLst>
                  <a:ext uri="{FF2B5EF4-FFF2-40B4-BE49-F238E27FC236}">
                    <a16:creationId xmlns:a16="http://schemas.microsoft.com/office/drawing/2014/main" id="{B668E5F4-84D5-1DBD-6985-FDBA7639F5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0116" y="5023976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2" name="Group 491">
              <a:extLst>
                <a:ext uri="{FF2B5EF4-FFF2-40B4-BE49-F238E27FC236}">
                  <a16:creationId xmlns:a16="http://schemas.microsoft.com/office/drawing/2014/main" id="{F503A5FC-C54C-B230-8CA8-71E965C7E1EB}"/>
                </a:ext>
              </a:extLst>
            </p:cNvPr>
            <p:cNvGrpSpPr/>
            <p:nvPr/>
          </p:nvGrpSpPr>
          <p:grpSpPr>
            <a:xfrm>
              <a:off x="-2712029" y="4846589"/>
              <a:ext cx="501946" cy="769353"/>
              <a:chOff x="7962195" y="4846678"/>
              <a:chExt cx="501946" cy="769353"/>
            </a:xfrm>
          </p:grpSpPr>
          <p:sp>
            <p:nvSpPr>
              <p:cNvPr id="493" name="Freeform 6">
                <a:extLst>
                  <a:ext uri="{FF2B5EF4-FFF2-40B4-BE49-F238E27FC236}">
                    <a16:creationId xmlns:a16="http://schemas.microsoft.com/office/drawing/2014/main" id="{057540A8-F395-9070-F4C4-3749789010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2195" y="4846678"/>
                <a:ext cx="400941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12"/>
                  <a:gd name="connsiteY0" fmla="*/ 9972 h 9979"/>
                  <a:gd name="connsiteX1" fmla="*/ 2058 w 10712"/>
                  <a:gd name="connsiteY1" fmla="*/ 9945 h 9979"/>
                  <a:gd name="connsiteX2" fmla="*/ 2921 w 10712"/>
                  <a:gd name="connsiteY2" fmla="*/ 55 h 9979"/>
                  <a:gd name="connsiteX3" fmla="*/ 7010 w 10712"/>
                  <a:gd name="connsiteY3" fmla="*/ 0 h 9979"/>
                  <a:gd name="connsiteX4" fmla="*/ 7879 w 10712"/>
                  <a:gd name="connsiteY4" fmla="*/ 9945 h 9979"/>
                  <a:gd name="connsiteX5" fmla="*/ 10712 w 10712"/>
                  <a:gd name="connsiteY5" fmla="*/ 9972 h 9979"/>
                  <a:gd name="connsiteX0" fmla="*/ 0 w 10181"/>
                  <a:gd name="connsiteY0" fmla="*/ 9993 h 10000"/>
                  <a:gd name="connsiteX1" fmla="*/ 1921 w 10181"/>
                  <a:gd name="connsiteY1" fmla="*/ 9966 h 10000"/>
                  <a:gd name="connsiteX2" fmla="*/ 2727 w 10181"/>
                  <a:gd name="connsiteY2" fmla="*/ 55 h 10000"/>
                  <a:gd name="connsiteX3" fmla="*/ 6544 w 10181"/>
                  <a:gd name="connsiteY3" fmla="*/ 0 h 10000"/>
                  <a:gd name="connsiteX4" fmla="*/ 7355 w 10181"/>
                  <a:gd name="connsiteY4" fmla="*/ 9966 h 10000"/>
                  <a:gd name="connsiteX5" fmla="*/ 10181 w 10181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1" h="10000">
                    <a:moveTo>
                      <a:pt x="0" y="9993"/>
                    </a:moveTo>
                    <a:cubicBezTo>
                      <a:pt x="967" y="9993"/>
                      <a:pt x="1169" y="10021"/>
                      <a:pt x="1921" y="9966"/>
                    </a:cubicBezTo>
                    <a:cubicBezTo>
                      <a:pt x="2376" y="8304"/>
                      <a:pt x="2213" y="2353"/>
                      <a:pt x="2727" y="55"/>
                    </a:cubicBezTo>
                    <a:cubicBezTo>
                      <a:pt x="4628" y="55"/>
                      <a:pt x="4648" y="55"/>
                      <a:pt x="6544" y="0"/>
                    </a:cubicBezTo>
                    <a:cubicBezTo>
                      <a:pt x="7044" y="2824"/>
                      <a:pt x="6888" y="8304"/>
                      <a:pt x="7355" y="9966"/>
                    </a:cubicBezTo>
                    <a:lnTo>
                      <a:pt x="10181" y="9993"/>
                    </a:lnTo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" name="Freeform 6">
                <a:extLst>
                  <a:ext uri="{FF2B5EF4-FFF2-40B4-BE49-F238E27FC236}">
                    <a16:creationId xmlns:a16="http://schemas.microsoft.com/office/drawing/2014/main" id="{1D8EA2C9-1912-C5D7-F13A-7C23489E8719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8060807" y="5429705"/>
                <a:ext cx="403334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77"/>
                  <a:gd name="connsiteY0" fmla="*/ 9972 h 9979"/>
                  <a:gd name="connsiteX1" fmla="*/ 2058 w 10777"/>
                  <a:gd name="connsiteY1" fmla="*/ 9945 h 9979"/>
                  <a:gd name="connsiteX2" fmla="*/ 2921 w 10777"/>
                  <a:gd name="connsiteY2" fmla="*/ 55 h 9979"/>
                  <a:gd name="connsiteX3" fmla="*/ 7010 w 10777"/>
                  <a:gd name="connsiteY3" fmla="*/ 0 h 9979"/>
                  <a:gd name="connsiteX4" fmla="*/ 7879 w 10777"/>
                  <a:gd name="connsiteY4" fmla="*/ 9945 h 9979"/>
                  <a:gd name="connsiteX5" fmla="*/ 10777 w 10777"/>
                  <a:gd name="connsiteY5" fmla="*/ 9972 h 9979"/>
                  <a:gd name="connsiteX0" fmla="*/ 0 w 10180"/>
                  <a:gd name="connsiteY0" fmla="*/ 9993 h 10000"/>
                  <a:gd name="connsiteX1" fmla="*/ 1910 w 10180"/>
                  <a:gd name="connsiteY1" fmla="*/ 9966 h 10000"/>
                  <a:gd name="connsiteX2" fmla="*/ 2710 w 10180"/>
                  <a:gd name="connsiteY2" fmla="*/ 55 h 10000"/>
                  <a:gd name="connsiteX3" fmla="*/ 6505 w 10180"/>
                  <a:gd name="connsiteY3" fmla="*/ 0 h 10000"/>
                  <a:gd name="connsiteX4" fmla="*/ 7311 w 10180"/>
                  <a:gd name="connsiteY4" fmla="*/ 9966 h 10000"/>
                  <a:gd name="connsiteX5" fmla="*/ 10180 w 10180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0" h="10000">
                    <a:moveTo>
                      <a:pt x="0" y="9993"/>
                    </a:moveTo>
                    <a:cubicBezTo>
                      <a:pt x="961" y="9993"/>
                      <a:pt x="1162" y="10021"/>
                      <a:pt x="1910" y="9966"/>
                    </a:cubicBezTo>
                    <a:cubicBezTo>
                      <a:pt x="2362" y="8304"/>
                      <a:pt x="2200" y="2353"/>
                      <a:pt x="2710" y="55"/>
                    </a:cubicBezTo>
                    <a:cubicBezTo>
                      <a:pt x="4601" y="55"/>
                      <a:pt x="4620" y="55"/>
                      <a:pt x="6505" y="0"/>
                    </a:cubicBezTo>
                    <a:cubicBezTo>
                      <a:pt x="7001" y="2824"/>
                      <a:pt x="6846" y="8304"/>
                      <a:pt x="7311" y="9966"/>
                    </a:cubicBezTo>
                    <a:lnTo>
                      <a:pt x="10180" y="9993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495" name="Straight Connector 494">
                <a:extLst>
                  <a:ext uri="{FF2B5EF4-FFF2-40B4-BE49-F238E27FC236}">
                    <a16:creationId xmlns:a16="http://schemas.microsoft.com/office/drawing/2014/main" id="{92097E98-8FB9-4DA1-F992-F2671B91E846}"/>
                  </a:ext>
                </a:extLst>
              </p:cNvPr>
              <p:cNvCxnSpPr/>
              <p:nvPr/>
            </p:nvCxnSpPr>
            <p:spPr>
              <a:xfrm>
                <a:off x="8218098" y="484804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Straight Connector 495">
                <a:extLst>
                  <a:ext uri="{FF2B5EF4-FFF2-40B4-BE49-F238E27FC236}">
                    <a16:creationId xmlns:a16="http://schemas.microsoft.com/office/drawing/2014/main" id="{C6EBF498-EFEC-CF51-3F49-AA55D27D3C6B}"/>
                  </a:ext>
                </a:extLst>
              </p:cNvPr>
              <p:cNvCxnSpPr/>
              <p:nvPr/>
            </p:nvCxnSpPr>
            <p:spPr>
              <a:xfrm>
                <a:off x="8068186" y="485115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" name="Straight Connector 496">
                <a:extLst>
                  <a:ext uri="{FF2B5EF4-FFF2-40B4-BE49-F238E27FC236}">
                    <a16:creationId xmlns:a16="http://schemas.microsoft.com/office/drawing/2014/main" id="{5618C0ED-C889-46DF-9DA2-50EBD990A9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54176" y="5025949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" name="Straight Connector 497">
                <a:extLst>
                  <a:ext uri="{FF2B5EF4-FFF2-40B4-BE49-F238E27FC236}">
                    <a16:creationId xmlns:a16="http://schemas.microsoft.com/office/drawing/2014/main" id="{1B73CC26-3E41-B483-3E96-B112D42FE6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0116" y="5023976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6" name="Group 505">
              <a:extLst>
                <a:ext uri="{FF2B5EF4-FFF2-40B4-BE49-F238E27FC236}">
                  <a16:creationId xmlns:a16="http://schemas.microsoft.com/office/drawing/2014/main" id="{53FCC034-E431-5BCD-4C22-2F512EF91389}"/>
                </a:ext>
              </a:extLst>
            </p:cNvPr>
            <p:cNvGrpSpPr/>
            <p:nvPr/>
          </p:nvGrpSpPr>
          <p:grpSpPr>
            <a:xfrm>
              <a:off x="-3897891" y="4846588"/>
              <a:ext cx="501946" cy="769353"/>
              <a:chOff x="7962195" y="4846678"/>
              <a:chExt cx="501946" cy="769353"/>
            </a:xfrm>
          </p:grpSpPr>
          <p:sp>
            <p:nvSpPr>
              <p:cNvPr id="514" name="Freeform 6">
                <a:extLst>
                  <a:ext uri="{FF2B5EF4-FFF2-40B4-BE49-F238E27FC236}">
                    <a16:creationId xmlns:a16="http://schemas.microsoft.com/office/drawing/2014/main" id="{459BE808-673D-3E59-A265-D98DA2406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2195" y="4846678"/>
                <a:ext cx="400941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12"/>
                  <a:gd name="connsiteY0" fmla="*/ 9972 h 9979"/>
                  <a:gd name="connsiteX1" fmla="*/ 2058 w 10712"/>
                  <a:gd name="connsiteY1" fmla="*/ 9945 h 9979"/>
                  <a:gd name="connsiteX2" fmla="*/ 2921 w 10712"/>
                  <a:gd name="connsiteY2" fmla="*/ 55 h 9979"/>
                  <a:gd name="connsiteX3" fmla="*/ 7010 w 10712"/>
                  <a:gd name="connsiteY3" fmla="*/ 0 h 9979"/>
                  <a:gd name="connsiteX4" fmla="*/ 7879 w 10712"/>
                  <a:gd name="connsiteY4" fmla="*/ 9945 h 9979"/>
                  <a:gd name="connsiteX5" fmla="*/ 10712 w 10712"/>
                  <a:gd name="connsiteY5" fmla="*/ 9972 h 9979"/>
                  <a:gd name="connsiteX0" fmla="*/ 0 w 10181"/>
                  <a:gd name="connsiteY0" fmla="*/ 9993 h 10000"/>
                  <a:gd name="connsiteX1" fmla="*/ 1921 w 10181"/>
                  <a:gd name="connsiteY1" fmla="*/ 9966 h 10000"/>
                  <a:gd name="connsiteX2" fmla="*/ 2727 w 10181"/>
                  <a:gd name="connsiteY2" fmla="*/ 55 h 10000"/>
                  <a:gd name="connsiteX3" fmla="*/ 6544 w 10181"/>
                  <a:gd name="connsiteY3" fmla="*/ 0 h 10000"/>
                  <a:gd name="connsiteX4" fmla="*/ 7355 w 10181"/>
                  <a:gd name="connsiteY4" fmla="*/ 9966 h 10000"/>
                  <a:gd name="connsiteX5" fmla="*/ 10181 w 10181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1" h="10000">
                    <a:moveTo>
                      <a:pt x="0" y="9993"/>
                    </a:moveTo>
                    <a:cubicBezTo>
                      <a:pt x="967" y="9993"/>
                      <a:pt x="1169" y="10021"/>
                      <a:pt x="1921" y="9966"/>
                    </a:cubicBezTo>
                    <a:cubicBezTo>
                      <a:pt x="2376" y="8304"/>
                      <a:pt x="2213" y="2353"/>
                      <a:pt x="2727" y="55"/>
                    </a:cubicBezTo>
                    <a:cubicBezTo>
                      <a:pt x="4628" y="55"/>
                      <a:pt x="4648" y="55"/>
                      <a:pt x="6544" y="0"/>
                    </a:cubicBezTo>
                    <a:cubicBezTo>
                      <a:pt x="7044" y="2824"/>
                      <a:pt x="6888" y="8304"/>
                      <a:pt x="7355" y="9966"/>
                    </a:cubicBezTo>
                    <a:lnTo>
                      <a:pt x="10181" y="9993"/>
                    </a:lnTo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" name="Freeform 6">
                <a:extLst>
                  <a:ext uri="{FF2B5EF4-FFF2-40B4-BE49-F238E27FC236}">
                    <a16:creationId xmlns:a16="http://schemas.microsoft.com/office/drawing/2014/main" id="{A6BBB3CA-4FF2-B924-E99E-187856D5E36C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8060807" y="5429705"/>
                <a:ext cx="403334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77"/>
                  <a:gd name="connsiteY0" fmla="*/ 9972 h 9979"/>
                  <a:gd name="connsiteX1" fmla="*/ 2058 w 10777"/>
                  <a:gd name="connsiteY1" fmla="*/ 9945 h 9979"/>
                  <a:gd name="connsiteX2" fmla="*/ 2921 w 10777"/>
                  <a:gd name="connsiteY2" fmla="*/ 55 h 9979"/>
                  <a:gd name="connsiteX3" fmla="*/ 7010 w 10777"/>
                  <a:gd name="connsiteY3" fmla="*/ 0 h 9979"/>
                  <a:gd name="connsiteX4" fmla="*/ 7879 w 10777"/>
                  <a:gd name="connsiteY4" fmla="*/ 9945 h 9979"/>
                  <a:gd name="connsiteX5" fmla="*/ 10777 w 10777"/>
                  <a:gd name="connsiteY5" fmla="*/ 9972 h 9979"/>
                  <a:gd name="connsiteX0" fmla="*/ 0 w 10180"/>
                  <a:gd name="connsiteY0" fmla="*/ 9993 h 10000"/>
                  <a:gd name="connsiteX1" fmla="*/ 1910 w 10180"/>
                  <a:gd name="connsiteY1" fmla="*/ 9966 h 10000"/>
                  <a:gd name="connsiteX2" fmla="*/ 2710 w 10180"/>
                  <a:gd name="connsiteY2" fmla="*/ 55 h 10000"/>
                  <a:gd name="connsiteX3" fmla="*/ 6505 w 10180"/>
                  <a:gd name="connsiteY3" fmla="*/ 0 h 10000"/>
                  <a:gd name="connsiteX4" fmla="*/ 7311 w 10180"/>
                  <a:gd name="connsiteY4" fmla="*/ 9966 h 10000"/>
                  <a:gd name="connsiteX5" fmla="*/ 10180 w 10180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0" h="10000">
                    <a:moveTo>
                      <a:pt x="0" y="9993"/>
                    </a:moveTo>
                    <a:cubicBezTo>
                      <a:pt x="961" y="9993"/>
                      <a:pt x="1162" y="10021"/>
                      <a:pt x="1910" y="9966"/>
                    </a:cubicBezTo>
                    <a:cubicBezTo>
                      <a:pt x="2362" y="8304"/>
                      <a:pt x="2200" y="2353"/>
                      <a:pt x="2710" y="55"/>
                    </a:cubicBezTo>
                    <a:cubicBezTo>
                      <a:pt x="4601" y="55"/>
                      <a:pt x="4620" y="55"/>
                      <a:pt x="6505" y="0"/>
                    </a:cubicBezTo>
                    <a:cubicBezTo>
                      <a:pt x="7001" y="2824"/>
                      <a:pt x="6846" y="8304"/>
                      <a:pt x="7311" y="9966"/>
                    </a:cubicBezTo>
                    <a:lnTo>
                      <a:pt x="10180" y="9993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516" name="Straight Connector 515">
                <a:extLst>
                  <a:ext uri="{FF2B5EF4-FFF2-40B4-BE49-F238E27FC236}">
                    <a16:creationId xmlns:a16="http://schemas.microsoft.com/office/drawing/2014/main" id="{748FE80F-2138-039A-B878-4A7437444BCA}"/>
                  </a:ext>
                </a:extLst>
              </p:cNvPr>
              <p:cNvCxnSpPr/>
              <p:nvPr/>
            </p:nvCxnSpPr>
            <p:spPr>
              <a:xfrm>
                <a:off x="8218098" y="484804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" name="Straight Connector 516">
                <a:extLst>
                  <a:ext uri="{FF2B5EF4-FFF2-40B4-BE49-F238E27FC236}">
                    <a16:creationId xmlns:a16="http://schemas.microsoft.com/office/drawing/2014/main" id="{24B59933-5741-15A1-4C75-FEB920C1BEB3}"/>
                  </a:ext>
                </a:extLst>
              </p:cNvPr>
              <p:cNvCxnSpPr/>
              <p:nvPr/>
            </p:nvCxnSpPr>
            <p:spPr>
              <a:xfrm>
                <a:off x="8068186" y="485115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" name="Straight Connector 517">
                <a:extLst>
                  <a:ext uri="{FF2B5EF4-FFF2-40B4-BE49-F238E27FC236}">
                    <a16:creationId xmlns:a16="http://schemas.microsoft.com/office/drawing/2014/main" id="{46BF21BB-F598-7D14-5AC2-154CDB1AA5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54176" y="5025949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" name="Straight Connector 518">
                <a:extLst>
                  <a:ext uri="{FF2B5EF4-FFF2-40B4-BE49-F238E27FC236}">
                    <a16:creationId xmlns:a16="http://schemas.microsoft.com/office/drawing/2014/main" id="{83D300E1-C549-5BDF-476A-2B28C62344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0116" y="5023976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7" name="Group 506">
              <a:extLst>
                <a:ext uri="{FF2B5EF4-FFF2-40B4-BE49-F238E27FC236}">
                  <a16:creationId xmlns:a16="http://schemas.microsoft.com/office/drawing/2014/main" id="{53A9389A-2241-CE19-F652-C40977BD340A}"/>
                </a:ext>
              </a:extLst>
            </p:cNvPr>
            <p:cNvGrpSpPr/>
            <p:nvPr/>
          </p:nvGrpSpPr>
          <p:grpSpPr>
            <a:xfrm>
              <a:off x="-3502604" y="4846588"/>
              <a:ext cx="501946" cy="769353"/>
              <a:chOff x="7962195" y="4846678"/>
              <a:chExt cx="501946" cy="769353"/>
            </a:xfrm>
          </p:grpSpPr>
          <p:sp>
            <p:nvSpPr>
              <p:cNvPr id="508" name="Freeform 6">
                <a:extLst>
                  <a:ext uri="{FF2B5EF4-FFF2-40B4-BE49-F238E27FC236}">
                    <a16:creationId xmlns:a16="http://schemas.microsoft.com/office/drawing/2014/main" id="{96CBA0C1-20D6-17B0-B9F5-2B51DB8109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2195" y="4846678"/>
                <a:ext cx="400941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12"/>
                  <a:gd name="connsiteY0" fmla="*/ 9972 h 9979"/>
                  <a:gd name="connsiteX1" fmla="*/ 2058 w 10712"/>
                  <a:gd name="connsiteY1" fmla="*/ 9945 h 9979"/>
                  <a:gd name="connsiteX2" fmla="*/ 2921 w 10712"/>
                  <a:gd name="connsiteY2" fmla="*/ 55 h 9979"/>
                  <a:gd name="connsiteX3" fmla="*/ 7010 w 10712"/>
                  <a:gd name="connsiteY3" fmla="*/ 0 h 9979"/>
                  <a:gd name="connsiteX4" fmla="*/ 7879 w 10712"/>
                  <a:gd name="connsiteY4" fmla="*/ 9945 h 9979"/>
                  <a:gd name="connsiteX5" fmla="*/ 10712 w 10712"/>
                  <a:gd name="connsiteY5" fmla="*/ 9972 h 9979"/>
                  <a:gd name="connsiteX0" fmla="*/ 0 w 10181"/>
                  <a:gd name="connsiteY0" fmla="*/ 9993 h 10000"/>
                  <a:gd name="connsiteX1" fmla="*/ 1921 w 10181"/>
                  <a:gd name="connsiteY1" fmla="*/ 9966 h 10000"/>
                  <a:gd name="connsiteX2" fmla="*/ 2727 w 10181"/>
                  <a:gd name="connsiteY2" fmla="*/ 55 h 10000"/>
                  <a:gd name="connsiteX3" fmla="*/ 6544 w 10181"/>
                  <a:gd name="connsiteY3" fmla="*/ 0 h 10000"/>
                  <a:gd name="connsiteX4" fmla="*/ 7355 w 10181"/>
                  <a:gd name="connsiteY4" fmla="*/ 9966 h 10000"/>
                  <a:gd name="connsiteX5" fmla="*/ 10181 w 10181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1" h="10000">
                    <a:moveTo>
                      <a:pt x="0" y="9993"/>
                    </a:moveTo>
                    <a:cubicBezTo>
                      <a:pt x="967" y="9993"/>
                      <a:pt x="1169" y="10021"/>
                      <a:pt x="1921" y="9966"/>
                    </a:cubicBezTo>
                    <a:cubicBezTo>
                      <a:pt x="2376" y="8304"/>
                      <a:pt x="2213" y="2353"/>
                      <a:pt x="2727" y="55"/>
                    </a:cubicBezTo>
                    <a:cubicBezTo>
                      <a:pt x="4628" y="55"/>
                      <a:pt x="4648" y="55"/>
                      <a:pt x="6544" y="0"/>
                    </a:cubicBezTo>
                    <a:cubicBezTo>
                      <a:pt x="7044" y="2824"/>
                      <a:pt x="6888" y="8304"/>
                      <a:pt x="7355" y="9966"/>
                    </a:cubicBezTo>
                    <a:lnTo>
                      <a:pt x="10181" y="9993"/>
                    </a:lnTo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9" name="Freeform 6">
                <a:extLst>
                  <a:ext uri="{FF2B5EF4-FFF2-40B4-BE49-F238E27FC236}">
                    <a16:creationId xmlns:a16="http://schemas.microsoft.com/office/drawing/2014/main" id="{6BFBD314-FF9C-0287-9EDE-7E3B80B69BB3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8060807" y="5429705"/>
                <a:ext cx="403334" cy="184772"/>
              </a:xfrm>
              <a:custGeom>
                <a:avLst/>
                <a:gdLst>
                  <a:gd name="T0" fmla="*/ 0 w 1438"/>
                  <a:gd name="T1" fmla="*/ 183 h 724"/>
                  <a:gd name="T2" fmla="*/ 75 w 1438"/>
                  <a:gd name="T3" fmla="*/ 182 h 724"/>
                  <a:gd name="T4" fmla="*/ 106 w 1438"/>
                  <a:gd name="T5" fmla="*/ 1 h 724"/>
                  <a:gd name="T6" fmla="*/ 255 w 1438"/>
                  <a:gd name="T7" fmla="*/ 0 h 724"/>
                  <a:gd name="T8" fmla="*/ 287 w 1438"/>
                  <a:gd name="T9" fmla="*/ 182 h 724"/>
                  <a:gd name="T10" fmla="*/ 364 w 1438"/>
                  <a:gd name="T11" fmla="*/ 183 h 7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connsiteX0" fmla="*/ 0 w 10777"/>
                  <a:gd name="connsiteY0" fmla="*/ 9972 h 9979"/>
                  <a:gd name="connsiteX1" fmla="*/ 2058 w 10777"/>
                  <a:gd name="connsiteY1" fmla="*/ 9945 h 9979"/>
                  <a:gd name="connsiteX2" fmla="*/ 2921 w 10777"/>
                  <a:gd name="connsiteY2" fmla="*/ 55 h 9979"/>
                  <a:gd name="connsiteX3" fmla="*/ 7010 w 10777"/>
                  <a:gd name="connsiteY3" fmla="*/ 0 h 9979"/>
                  <a:gd name="connsiteX4" fmla="*/ 7879 w 10777"/>
                  <a:gd name="connsiteY4" fmla="*/ 9945 h 9979"/>
                  <a:gd name="connsiteX5" fmla="*/ 10777 w 10777"/>
                  <a:gd name="connsiteY5" fmla="*/ 9972 h 9979"/>
                  <a:gd name="connsiteX0" fmla="*/ 0 w 10180"/>
                  <a:gd name="connsiteY0" fmla="*/ 9993 h 10000"/>
                  <a:gd name="connsiteX1" fmla="*/ 1910 w 10180"/>
                  <a:gd name="connsiteY1" fmla="*/ 9966 h 10000"/>
                  <a:gd name="connsiteX2" fmla="*/ 2710 w 10180"/>
                  <a:gd name="connsiteY2" fmla="*/ 55 h 10000"/>
                  <a:gd name="connsiteX3" fmla="*/ 6505 w 10180"/>
                  <a:gd name="connsiteY3" fmla="*/ 0 h 10000"/>
                  <a:gd name="connsiteX4" fmla="*/ 7311 w 10180"/>
                  <a:gd name="connsiteY4" fmla="*/ 9966 h 10000"/>
                  <a:gd name="connsiteX5" fmla="*/ 10180 w 10180"/>
                  <a:gd name="connsiteY5" fmla="*/ 99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80" h="10000">
                    <a:moveTo>
                      <a:pt x="0" y="9993"/>
                    </a:moveTo>
                    <a:cubicBezTo>
                      <a:pt x="961" y="9993"/>
                      <a:pt x="1162" y="10021"/>
                      <a:pt x="1910" y="9966"/>
                    </a:cubicBezTo>
                    <a:cubicBezTo>
                      <a:pt x="2362" y="8304"/>
                      <a:pt x="2200" y="2353"/>
                      <a:pt x="2710" y="55"/>
                    </a:cubicBezTo>
                    <a:cubicBezTo>
                      <a:pt x="4601" y="55"/>
                      <a:pt x="4620" y="55"/>
                      <a:pt x="6505" y="0"/>
                    </a:cubicBezTo>
                    <a:cubicBezTo>
                      <a:pt x="7001" y="2824"/>
                      <a:pt x="6846" y="8304"/>
                      <a:pt x="7311" y="9966"/>
                    </a:cubicBezTo>
                    <a:lnTo>
                      <a:pt x="10180" y="9993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510" name="Straight Connector 509">
                <a:extLst>
                  <a:ext uri="{FF2B5EF4-FFF2-40B4-BE49-F238E27FC236}">
                    <a16:creationId xmlns:a16="http://schemas.microsoft.com/office/drawing/2014/main" id="{520BDC88-B384-B360-E373-1A889EC739A3}"/>
                  </a:ext>
                </a:extLst>
              </p:cNvPr>
              <p:cNvCxnSpPr/>
              <p:nvPr/>
            </p:nvCxnSpPr>
            <p:spPr>
              <a:xfrm>
                <a:off x="8218098" y="484804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Straight Connector 510">
                <a:extLst>
                  <a:ext uri="{FF2B5EF4-FFF2-40B4-BE49-F238E27FC236}">
                    <a16:creationId xmlns:a16="http://schemas.microsoft.com/office/drawing/2014/main" id="{0BFDB983-1CC6-6342-99E5-04FA9B21D1F4}"/>
                  </a:ext>
                </a:extLst>
              </p:cNvPr>
              <p:cNvCxnSpPr/>
              <p:nvPr/>
            </p:nvCxnSpPr>
            <p:spPr>
              <a:xfrm>
                <a:off x="8068186" y="4851155"/>
                <a:ext cx="97766" cy="764876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Connector 511">
                <a:extLst>
                  <a:ext uri="{FF2B5EF4-FFF2-40B4-BE49-F238E27FC236}">
                    <a16:creationId xmlns:a16="http://schemas.microsoft.com/office/drawing/2014/main" id="{6F2408C9-2F04-1A3A-63EF-1C01E7B178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54176" y="5025949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" name="Straight Connector 512">
                <a:extLst>
                  <a:ext uri="{FF2B5EF4-FFF2-40B4-BE49-F238E27FC236}">
                    <a16:creationId xmlns:a16="http://schemas.microsoft.com/office/drawing/2014/main" id="{C165D66A-4E22-FD92-20CC-04DCF00EB5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0116" y="5023976"/>
                <a:ext cx="91124" cy="408200"/>
              </a:xfrm>
              <a:prstGeom prst="line">
                <a:avLst/>
              </a:prstGeom>
              <a:ln w="95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4" name="Rectangle 203">
            <a:extLst>
              <a:ext uri="{FF2B5EF4-FFF2-40B4-BE49-F238E27FC236}">
                <a16:creationId xmlns:a16="http://schemas.microsoft.com/office/drawing/2014/main" id="{9647E916-9F1E-57E1-96C1-6F51B1CB0A9F}"/>
              </a:ext>
            </a:extLst>
          </p:cNvPr>
          <p:cNvSpPr/>
          <p:nvPr/>
        </p:nvSpPr>
        <p:spPr>
          <a:xfrm>
            <a:off x="9146337" y="4760072"/>
            <a:ext cx="3463962" cy="957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55C3B9B2-0437-28DF-B4CA-CE46286C018E}"/>
              </a:ext>
            </a:extLst>
          </p:cNvPr>
          <p:cNvSpPr/>
          <p:nvPr/>
        </p:nvSpPr>
        <p:spPr>
          <a:xfrm>
            <a:off x="-169378" y="4796850"/>
            <a:ext cx="8306697" cy="957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4" name="Straight Connector 523">
            <a:extLst>
              <a:ext uri="{FF2B5EF4-FFF2-40B4-BE49-F238E27FC236}">
                <a16:creationId xmlns:a16="http://schemas.microsoft.com/office/drawing/2014/main" id="{296DFF28-2EB3-A692-F25E-66D93A53B507}"/>
              </a:ext>
            </a:extLst>
          </p:cNvPr>
          <p:cNvCxnSpPr>
            <a:cxnSpLocks/>
          </p:cNvCxnSpPr>
          <p:nvPr/>
        </p:nvCxnSpPr>
        <p:spPr>
          <a:xfrm>
            <a:off x="8131758" y="5024498"/>
            <a:ext cx="6596" cy="393663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7" name="Straight Connector 536">
            <a:extLst>
              <a:ext uri="{FF2B5EF4-FFF2-40B4-BE49-F238E27FC236}">
                <a16:creationId xmlns:a16="http://schemas.microsoft.com/office/drawing/2014/main" id="{8E00A0EF-5DD9-01AB-DF3B-4B9075C4254B}"/>
              </a:ext>
            </a:extLst>
          </p:cNvPr>
          <p:cNvCxnSpPr>
            <a:cxnSpLocks/>
          </p:cNvCxnSpPr>
          <p:nvPr/>
        </p:nvCxnSpPr>
        <p:spPr>
          <a:xfrm>
            <a:off x="9143967" y="5030681"/>
            <a:ext cx="6596" cy="393663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8" name="TextBox 537">
            <a:extLst>
              <a:ext uri="{FF2B5EF4-FFF2-40B4-BE49-F238E27FC236}">
                <a16:creationId xmlns:a16="http://schemas.microsoft.com/office/drawing/2014/main" id="{65E25541-AFFF-2962-D524-36DB6484D382}"/>
              </a:ext>
            </a:extLst>
          </p:cNvPr>
          <p:cNvSpPr txBox="1"/>
          <p:nvPr/>
        </p:nvSpPr>
        <p:spPr>
          <a:xfrm>
            <a:off x="630520" y="1006348"/>
            <a:ext cx="93390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has some similarities to questions #2 and #3 on the current homework assignment.</a:t>
            </a:r>
          </a:p>
          <a:p>
            <a:r>
              <a:rPr lang="en-US" sz="2400" dirty="0"/>
              <a:t>A worm gear is like a screw having an axis of rotation that is perpendicular to the gear it meshes with.</a:t>
            </a:r>
          </a:p>
          <a:p>
            <a:r>
              <a:rPr lang="en-US" sz="2400" dirty="0"/>
              <a:t>The worm gear drives the larger gear… but slowly!</a:t>
            </a:r>
          </a:p>
          <a:p>
            <a:r>
              <a:rPr lang="en-US" sz="2400" dirty="0"/>
              <a:t>Note that the worm gear’s drawing  is very long,</a:t>
            </a:r>
          </a:p>
          <a:p>
            <a:r>
              <a:rPr lang="en-US" sz="2400" dirty="0"/>
              <a:t>but is covered up by a white box except for its</a:t>
            </a:r>
          </a:p>
          <a:p>
            <a:r>
              <a:rPr lang="en-US" sz="2400" dirty="0"/>
              <a:t>“real” length.</a:t>
            </a:r>
          </a:p>
          <a:p>
            <a:r>
              <a:rPr lang="en-US" sz="2400" dirty="0"/>
              <a:t>The shading on the worm goes from a light pre-set</a:t>
            </a:r>
          </a:p>
          <a:p>
            <a:r>
              <a:rPr lang="en-US" sz="2400" dirty="0"/>
              <a:t>to a darker one, meaning all the upper teeth are</a:t>
            </a:r>
          </a:p>
          <a:p>
            <a:r>
              <a:rPr lang="en-US" sz="2400" dirty="0"/>
              <a:t>easily set to the light color, etc.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EA0FCC93-E9DC-6E72-40A2-8A9849668FB2}"/>
              </a:ext>
            </a:extLst>
          </p:cNvPr>
          <p:cNvGrpSpPr>
            <a:grpSpLocks/>
          </p:cNvGrpSpPr>
          <p:nvPr/>
        </p:nvGrpSpPr>
        <p:grpSpPr bwMode="auto">
          <a:xfrm>
            <a:off x="7422080" y="2346360"/>
            <a:ext cx="2641600" cy="2641600"/>
            <a:chOff x="490" y="216"/>
            <a:chExt cx="1664" cy="1664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75CE2FAB-79E1-EA27-0818-083148E7FE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0" y="216"/>
              <a:ext cx="1664" cy="1664"/>
              <a:chOff x="5653" y="5276"/>
              <a:chExt cx="5195" cy="5193"/>
            </a:xfrm>
          </p:grpSpPr>
          <p:grpSp>
            <p:nvGrpSpPr>
              <p:cNvPr id="35" name="Group 4">
                <a:extLst>
                  <a:ext uri="{FF2B5EF4-FFF2-40B4-BE49-F238E27FC236}">
                    <a16:creationId xmlns:a16="http://schemas.microsoft.com/office/drawing/2014/main" id="{58751F5E-9EC5-E9AE-B593-5D4BF7F7EC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53" y="5276"/>
                <a:ext cx="5195" cy="5193"/>
                <a:chOff x="5653" y="5276"/>
                <a:chExt cx="5195" cy="5193"/>
              </a:xfrm>
            </p:grpSpPr>
            <p:sp>
              <p:nvSpPr>
                <p:cNvPr id="40" name="Freeform 5">
                  <a:extLst>
                    <a:ext uri="{FF2B5EF4-FFF2-40B4-BE49-F238E27FC236}">
                      <a16:creationId xmlns:a16="http://schemas.microsoft.com/office/drawing/2014/main" id="{25DC6B19-7F04-5769-9C18-B3949BE60D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84" y="5276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Freeform 6">
                  <a:extLst>
                    <a:ext uri="{FF2B5EF4-FFF2-40B4-BE49-F238E27FC236}">
                      <a16:creationId xmlns:a16="http://schemas.microsoft.com/office/drawing/2014/main" id="{866EADEC-F4F6-C392-4927-F7E5D6B094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877" y="10105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Freeform 7">
                  <a:extLst>
                    <a:ext uri="{FF2B5EF4-FFF2-40B4-BE49-F238E27FC236}">
                      <a16:creationId xmlns:a16="http://schemas.microsoft.com/office/drawing/2014/main" id="{73CE74A4-E83A-601F-EF29-54E3684599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160000">
                  <a:off x="9306" y="5738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 8">
                  <a:extLst>
                    <a:ext uri="{FF2B5EF4-FFF2-40B4-BE49-F238E27FC236}">
                      <a16:creationId xmlns:a16="http://schemas.microsoft.com/office/drawing/2014/main" id="{CB77DA62-7B2C-7239-DCBE-1922EB3B16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-8640000">
                  <a:off x="6462" y="9640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Freeform 9">
                  <a:extLst>
                    <a:ext uri="{FF2B5EF4-FFF2-40B4-BE49-F238E27FC236}">
                      <a16:creationId xmlns:a16="http://schemas.microsoft.com/office/drawing/2014/main" id="{33314BD9-29C0-7249-DDA8-8BE7FCE78C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9440000" flipH="1">
                  <a:off x="6462" y="5740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Freeform 10">
                  <a:extLst>
                    <a:ext uri="{FF2B5EF4-FFF2-40B4-BE49-F238E27FC236}">
                      <a16:creationId xmlns:a16="http://schemas.microsoft.com/office/drawing/2014/main" id="{FA3F9E3E-9D90-6FEC-403E-F8B2E34448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8640000" flipH="1">
                  <a:off x="9299" y="9651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Freeform 11">
                  <a:extLst>
                    <a:ext uri="{FF2B5EF4-FFF2-40B4-BE49-F238E27FC236}">
                      <a16:creationId xmlns:a16="http://schemas.microsoft.com/office/drawing/2014/main" id="{5FC84F91-46C4-5554-62DC-65E4EFC845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4320000">
                  <a:off x="10185" y="6949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Freeform 12">
                  <a:extLst>
                    <a:ext uri="{FF2B5EF4-FFF2-40B4-BE49-F238E27FC236}">
                      <a16:creationId xmlns:a16="http://schemas.microsoft.com/office/drawing/2014/main" id="{A8351795-F541-0B53-09C1-F33F04045C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-6480000">
                  <a:off x="5586" y="8426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Freeform 13">
                  <a:extLst>
                    <a:ext uri="{FF2B5EF4-FFF2-40B4-BE49-F238E27FC236}">
                      <a16:creationId xmlns:a16="http://schemas.microsoft.com/office/drawing/2014/main" id="{B1383B87-7B12-5BA6-D764-D9E6DAE951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7280000" flipV="1">
                  <a:off x="10182" y="8441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Freeform 14">
                  <a:extLst>
                    <a:ext uri="{FF2B5EF4-FFF2-40B4-BE49-F238E27FC236}">
                      <a16:creationId xmlns:a16="http://schemas.microsoft.com/office/drawing/2014/main" id="{65D94929-C321-D04A-94EB-367C7CE361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6480000" flipV="1">
                  <a:off x="5590" y="6942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Freeform 15">
                  <a:extLst>
                    <a:ext uri="{FF2B5EF4-FFF2-40B4-BE49-F238E27FC236}">
                      <a16:creationId xmlns:a16="http://schemas.microsoft.com/office/drawing/2014/main" id="{180D521D-A545-339D-F4DA-E13A5E0096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">
                  <a:off x="8636" y="5394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Freeform 16">
                  <a:extLst>
                    <a:ext uri="{FF2B5EF4-FFF2-40B4-BE49-F238E27FC236}">
                      <a16:creationId xmlns:a16="http://schemas.microsoft.com/office/drawing/2014/main" id="{0AE257F9-DB06-3A04-A240-A0DF4A2D9F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-9720000">
                  <a:off x="7131" y="9984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Freeform 17">
                  <a:extLst>
                    <a:ext uri="{FF2B5EF4-FFF2-40B4-BE49-F238E27FC236}">
                      <a16:creationId xmlns:a16="http://schemas.microsoft.com/office/drawing/2014/main" id="{5BA9D239-53F5-4F54-17AE-6F2CBC72E0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3240000">
                  <a:off x="9842" y="6274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Freeform 18">
                  <a:extLst>
                    <a:ext uri="{FF2B5EF4-FFF2-40B4-BE49-F238E27FC236}">
                      <a16:creationId xmlns:a16="http://schemas.microsoft.com/office/drawing/2014/main" id="{64A560D6-6AFD-43C6-C360-9E3DC2C945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-7560000">
                  <a:off x="5925" y="9096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Freeform 19">
                  <a:extLst>
                    <a:ext uri="{FF2B5EF4-FFF2-40B4-BE49-F238E27FC236}">
                      <a16:creationId xmlns:a16="http://schemas.microsoft.com/office/drawing/2014/main" id="{F79BFBF1-F1BF-E135-33D3-FBF047C58E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0520000" flipH="1">
                  <a:off x="7132" y="5397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Freeform 20">
                  <a:extLst>
                    <a:ext uri="{FF2B5EF4-FFF2-40B4-BE49-F238E27FC236}">
                      <a16:creationId xmlns:a16="http://schemas.microsoft.com/office/drawing/2014/main" id="{2B23418B-1AE8-7BF9-9172-D24DE77211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9720000" flipH="1">
                  <a:off x="8630" y="9988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Freeform 21">
                  <a:extLst>
                    <a:ext uri="{FF2B5EF4-FFF2-40B4-BE49-F238E27FC236}">
                      <a16:creationId xmlns:a16="http://schemas.microsoft.com/office/drawing/2014/main" id="{EFFE305E-301E-D5FA-83A1-274F479AF6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10304" y="7702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Freeform 22">
                  <a:extLst>
                    <a:ext uri="{FF2B5EF4-FFF2-40B4-BE49-F238E27FC236}">
                      <a16:creationId xmlns:a16="http://schemas.microsoft.com/office/drawing/2014/main" id="{F6589E9E-D13B-734B-EA3E-3D563B5A71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-5400000">
                  <a:off x="5473" y="7685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" name="Freeform 23">
                  <a:extLst>
                    <a:ext uri="{FF2B5EF4-FFF2-40B4-BE49-F238E27FC236}">
                      <a16:creationId xmlns:a16="http://schemas.microsoft.com/office/drawing/2014/main" id="{6CA950C0-9D70-909E-8337-A11371A186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8360000" flipV="1">
                  <a:off x="9839" y="9114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Freeform 24">
                  <a:extLst>
                    <a:ext uri="{FF2B5EF4-FFF2-40B4-BE49-F238E27FC236}">
                      <a16:creationId xmlns:a16="http://schemas.microsoft.com/office/drawing/2014/main" id="{7A2647C8-57DB-FFFC-B32B-BF797B67CB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7560000" flipV="1">
                  <a:off x="5935" y="6267"/>
                  <a:ext cx="723" cy="364"/>
                </a:xfrm>
                <a:custGeom>
                  <a:avLst/>
                  <a:gdLst>
                    <a:gd name="T0" fmla="*/ 0 w 1438"/>
                    <a:gd name="T1" fmla="*/ 183 h 724"/>
                    <a:gd name="T2" fmla="*/ 75 w 1438"/>
                    <a:gd name="T3" fmla="*/ 182 h 724"/>
                    <a:gd name="T4" fmla="*/ 106 w 1438"/>
                    <a:gd name="T5" fmla="*/ 1 h 724"/>
                    <a:gd name="T6" fmla="*/ 255 w 1438"/>
                    <a:gd name="T7" fmla="*/ 0 h 724"/>
                    <a:gd name="T8" fmla="*/ 287 w 1438"/>
                    <a:gd name="T9" fmla="*/ 182 h 724"/>
                    <a:gd name="T10" fmla="*/ 364 w 1438"/>
                    <a:gd name="T11" fmla="*/ 183 h 7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38" h="724">
                      <a:moveTo>
                        <a:pt x="0" y="722"/>
                      </a:moveTo>
                      <a:cubicBezTo>
                        <a:pt x="149" y="722"/>
                        <a:pt x="180" y="724"/>
                        <a:pt x="296" y="720"/>
                      </a:cubicBezTo>
                      <a:cubicBezTo>
                        <a:pt x="366" y="600"/>
                        <a:pt x="341" y="170"/>
                        <a:pt x="420" y="4"/>
                      </a:cubicBezTo>
                      <a:cubicBezTo>
                        <a:pt x="713" y="4"/>
                        <a:pt x="716" y="4"/>
                        <a:pt x="1008" y="0"/>
                      </a:cubicBezTo>
                      <a:cubicBezTo>
                        <a:pt x="1085" y="204"/>
                        <a:pt x="1061" y="600"/>
                        <a:pt x="1133" y="720"/>
                      </a:cubicBezTo>
                      <a:cubicBezTo>
                        <a:pt x="1275" y="720"/>
                        <a:pt x="1294" y="722"/>
                        <a:pt x="1438" y="722"/>
                      </a:cubicBez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33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6" name="Oval 25">
                <a:extLst>
                  <a:ext uri="{FF2B5EF4-FFF2-40B4-BE49-F238E27FC236}">
                    <a16:creationId xmlns:a16="http://schemas.microsoft.com/office/drawing/2014/main" id="{F2B4142D-0693-CFDB-788D-8D548774E9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89" y="5611"/>
                <a:ext cx="4522" cy="4522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7" name="Oval 26">
                <a:extLst>
                  <a:ext uri="{FF2B5EF4-FFF2-40B4-BE49-F238E27FC236}">
                    <a16:creationId xmlns:a16="http://schemas.microsoft.com/office/drawing/2014/main" id="{9BCE0ACA-987C-9BCB-5674-150ED47A37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5" y="5737"/>
                <a:ext cx="4270" cy="4270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8" name="Oval 27">
                <a:extLst>
                  <a:ext uri="{FF2B5EF4-FFF2-40B4-BE49-F238E27FC236}">
                    <a16:creationId xmlns:a16="http://schemas.microsoft.com/office/drawing/2014/main" id="{040059E1-2982-A00D-6CBA-4DC331A14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39" y="7561"/>
                <a:ext cx="622" cy="622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9" name="Oval 28">
                <a:extLst>
                  <a:ext uri="{FF2B5EF4-FFF2-40B4-BE49-F238E27FC236}">
                    <a16:creationId xmlns:a16="http://schemas.microsoft.com/office/drawing/2014/main" id="{C14FB5D6-479A-2E4F-F838-75F8F1D6C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56" y="7678"/>
                <a:ext cx="388" cy="38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34" name="Oval 29">
              <a:extLst>
                <a:ext uri="{FF2B5EF4-FFF2-40B4-BE49-F238E27FC236}">
                  <a16:creationId xmlns:a16="http://schemas.microsoft.com/office/drawing/2014/main" id="{CFAC0BB2-3F63-3935-1E08-191882AD5D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" y="1640"/>
              <a:ext cx="72" cy="72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6990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0.64948 -1.48148E-6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b="1" dirty="0"/>
              <a:t>Projectile Motion</a:t>
            </a:r>
            <a:endParaRPr b="1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AB03FA0-EB09-7DD0-446F-E095B0DAB09D}"/>
              </a:ext>
            </a:extLst>
          </p:cNvPr>
          <p:cNvSpPr/>
          <p:nvPr/>
        </p:nvSpPr>
        <p:spPr>
          <a:xfrm>
            <a:off x="5412410" y="1793289"/>
            <a:ext cx="6560598" cy="3817398"/>
          </a:xfrm>
          <a:custGeom>
            <a:avLst/>
            <a:gdLst>
              <a:gd name="connsiteX0" fmla="*/ 0 w 6560598"/>
              <a:gd name="connsiteY0" fmla="*/ 4048218 h 4057095"/>
              <a:gd name="connsiteX1" fmla="*/ 3275861 w 6560598"/>
              <a:gd name="connsiteY1" fmla="*/ 0 h 4057095"/>
              <a:gd name="connsiteX2" fmla="*/ 6560598 w 6560598"/>
              <a:gd name="connsiteY2" fmla="*/ 4057095 h 4057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60598" h="4057095">
                <a:moveTo>
                  <a:pt x="0" y="4048218"/>
                </a:moveTo>
                <a:cubicBezTo>
                  <a:pt x="1091214" y="2023369"/>
                  <a:pt x="2182428" y="-1480"/>
                  <a:pt x="3275861" y="0"/>
                </a:cubicBezTo>
                <a:cubicBezTo>
                  <a:pt x="4369294" y="1479"/>
                  <a:pt x="5464946" y="2029287"/>
                  <a:pt x="6560598" y="4057095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6E12CD8-DB63-DB7E-07B0-1B60DE90A4A6}"/>
              </a:ext>
            </a:extLst>
          </p:cNvPr>
          <p:cNvGrpSpPr/>
          <p:nvPr/>
        </p:nvGrpSpPr>
        <p:grpSpPr>
          <a:xfrm>
            <a:off x="-4007224" y="1620242"/>
            <a:ext cx="16816358" cy="4263780"/>
            <a:chOff x="-4751882" y="1545294"/>
            <a:chExt cx="14897770" cy="426378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FEBA06E-B043-44EB-6EAB-F26B21331D59}"/>
                </a:ext>
              </a:extLst>
            </p:cNvPr>
            <p:cNvSpPr/>
            <p:nvPr/>
          </p:nvSpPr>
          <p:spPr>
            <a:xfrm>
              <a:off x="-4751882" y="1545294"/>
              <a:ext cx="7415182" cy="42612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EA1FB5E-5EB9-2AB9-A1CE-78EEA2736383}"/>
                </a:ext>
              </a:extLst>
            </p:cNvPr>
            <p:cNvSpPr/>
            <p:nvPr/>
          </p:nvSpPr>
          <p:spPr>
            <a:xfrm>
              <a:off x="2730706" y="1547791"/>
              <a:ext cx="7415182" cy="42612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85D8069-89D6-B772-75BE-D6EC1FC9C227}"/>
              </a:ext>
            </a:extLst>
          </p:cNvPr>
          <p:cNvSpPr/>
          <p:nvPr/>
        </p:nvSpPr>
        <p:spPr>
          <a:xfrm>
            <a:off x="5421289" y="1544715"/>
            <a:ext cx="6542843" cy="406597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Google Shape;93;p2"/>
          <p:cNvSpPr txBox="1"/>
          <p:nvPr/>
        </p:nvSpPr>
        <p:spPr>
          <a:xfrm>
            <a:off x="373878" y="1489865"/>
            <a:ext cx="4969877" cy="489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very hard to make a projectile, because you can’t control </a:t>
            </a:r>
            <a:r>
              <a:rPr lang="en-US" sz="2400" b="1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2400" b="1" i="1" baseline="-25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2400" b="1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2400" b="1" i="1" baseline="-25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separately.</a:t>
            </a:r>
          </a:p>
          <a:p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can try to animate it in two parts (rising and falling), so that it slows down at the top and then speeds up again… except when </a:t>
            </a:r>
            <a:r>
              <a:rPr lang="en-US" sz="2400" b="1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2400" b="1" i="1" baseline="-25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0 at the top, </a:t>
            </a:r>
            <a:r>
              <a:rPr lang="en-US" sz="2400" b="1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2400" b="1" i="1" baseline="-25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will also (incorrectly) be zero as well, which looks terrible.</a:t>
            </a:r>
          </a:p>
          <a:p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animation here uses the “cover sheet” method. The main detraction is that the “shape” changes during flight.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7.40741E-7 L 0.76575 -0.0027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1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476</Words>
  <Application>Microsoft Office PowerPoint</Application>
  <PresentationFormat>Widescreen</PresentationFormat>
  <Paragraphs>51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PowerPoint Presentation</vt:lpstr>
      <vt:lpstr>Triggers      </vt:lpstr>
      <vt:lpstr>PowerPoint Presentation</vt:lpstr>
      <vt:lpstr>PowerPoint Presentation</vt:lpstr>
      <vt:lpstr>PowerPoint Presentation</vt:lpstr>
      <vt:lpstr>PowerPoint Presentation</vt:lpstr>
      <vt:lpstr>Projectile Motion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Edward Pogozelski</dc:creator>
  <cp:lastModifiedBy>Edward Pogozelski</cp:lastModifiedBy>
  <cp:revision>8</cp:revision>
  <dcterms:created xsi:type="dcterms:W3CDTF">2025-03-03T21:09:15Z</dcterms:created>
  <dcterms:modified xsi:type="dcterms:W3CDTF">2025-03-04T13:03:39Z</dcterms:modified>
</cp:coreProperties>
</file>