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79" r:id="rId3"/>
    <p:sldId id="271" r:id="rId4"/>
    <p:sldId id="256" r:id="rId5"/>
    <p:sldId id="272" r:id="rId6"/>
    <p:sldId id="273" r:id="rId7"/>
    <p:sldId id="274" r:id="rId8"/>
    <p:sldId id="270" r:id="rId9"/>
    <p:sldId id="275" r:id="rId10"/>
    <p:sldId id="280" r:id="rId11"/>
    <p:sldId id="267" r:id="rId12"/>
    <p:sldId id="276" r:id="rId13"/>
    <p:sldId id="259" r:id="rId14"/>
    <p:sldId id="277" r:id="rId15"/>
    <p:sldId id="258" r:id="rId16"/>
    <p:sldId id="278" r:id="rId17"/>
    <p:sldId id="288" r:id="rId18"/>
    <p:sldId id="283" r:id="rId19"/>
    <p:sldId id="260" r:id="rId20"/>
    <p:sldId id="282" r:id="rId21"/>
    <p:sldId id="281" r:id="rId22"/>
    <p:sldId id="268" r:id="rId23"/>
    <p:sldId id="261" r:id="rId24"/>
    <p:sldId id="284" r:id="rId25"/>
    <p:sldId id="287" r:id="rId26"/>
    <p:sldId id="285" r:id="rId27"/>
    <p:sldId id="286" r:id="rId28"/>
    <p:sldId id="289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FFFF00"/>
    <a:srgbClr val="33CC33"/>
    <a:srgbClr val="0000FF"/>
    <a:srgbClr val="FF6464"/>
    <a:srgbClr val="FF9900"/>
    <a:srgbClr val="FF33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2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B6D12916-61A3-1A1D-8633-3CEB6B50939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D0ACFE70-7067-7F12-11AD-627796C0665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6E2C97F7-F557-ABBB-111D-5C76BEA7FEB1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7109" name="Rectangle 5">
            <a:extLst>
              <a:ext uri="{FF2B5EF4-FFF2-40B4-BE49-F238E27FC236}">
                <a16:creationId xmlns:a16="http://schemas.microsoft.com/office/drawing/2014/main" id="{F8127C58-0541-1997-F34A-460147C5BBE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7110" name="Rectangle 6">
            <a:extLst>
              <a:ext uri="{FF2B5EF4-FFF2-40B4-BE49-F238E27FC236}">
                <a16:creationId xmlns:a16="http://schemas.microsoft.com/office/drawing/2014/main" id="{1C4C3A99-ED51-C69C-1CFD-2D477C4D474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7111" name="Rectangle 7">
            <a:extLst>
              <a:ext uri="{FF2B5EF4-FFF2-40B4-BE49-F238E27FC236}">
                <a16:creationId xmlns:a16="http://schemas.microsoft.com/office/drawing/2014/main" id="{FE282D57-5D44-BF05-37D4-C96A65EB77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2538DF5-7CCD-4CD8-8D2C-F5B08D1B740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544A6BCB-9BC7-5377-44AE-B006F50842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9F897F2-E040-40D3-9625-AAC2FF78FA4B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784AFCDC-E1ED-D7DA-C13D-5F680183C4C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4779894F-D446-82C4-F314-2839D7DD26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B6E9A67C-6F51-D8B8-71A9-7BD8AC7765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D7686BB-9D57-4D82-8584-B98A04877475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D2FCC646-C38E-A59C-F8BD-4E86FB4BD1D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2907C021-C1E2-8974-3438-63B596F259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8E4C0B76-F3EC-C6A7-44D9-253F72134E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0B76B59-99B4-45CC-BBE6-BB62F1C174EF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A7557191-E729-D7FA-828E-6CBB945C5D8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B354A51D-9FA0-5257-9476-2260E7FD6D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2595D5BC-46FA-0755-4F8A-70C5A7802C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AAE2DB-0DC3-40A3-8090-5788FF5C10FF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2BE594C2-8377-46E1-8C51-689D76973B7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46B7ECE4-31C7-9AA0-591B-003BAB41D1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2E9EEA00-1AAD-B97F-59A8-85483A92EF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2775699-944E-44D3-936D-7E81295B942D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9A026733-AB92-E547-E9A3-0CFEB2E4E49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54A58419-0739-CA68-EBEC-4E39ABA8E9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F3443227-2486-C35B-51FD-2EF1E5D47D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1D3A8E1-E127-498C-B6F4-3FEAE3D160AE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AF04AE53-E975-4AE6-5649-1EFF969CC7E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D25579B0-DF2C-CAE1-A3F0-0DC1F49F8D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01C64621-5EB2-944E-9BEE-652E96515C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C2DDC6E-81CB-423F-B0E0-CCF430093F54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E830FD64-C213-CC59-E22E-27A1416B1B4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0DF877E9-FBAF-FDA6-8500-BC29E244A7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F3A6D57A-D757-1220-2727-D1FD0F8B96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E067756-A00C-4245-815A-D72436085599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50592788-3C30-690B-6B9E-38EAABA7824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6352F4AC-620E-46AC-A61B-45D09881E0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18A9A608-4559-D8F7-5C93-49E2A3B3BA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0A79441-F029-42BE-82E0-A4D8BB866FB0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28F088AE-A50D-1A31-F8FE-6FAC9A83C30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F003FED4-FFA5-3F23-3DFB-1A4C0EF195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D5FE7C91-FAFA-FEB0-E972-03892A9617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9C110F6-ACBC-4242-B820-7C5BC726455F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FCF9D3BB-5E60-7613-5A40-CACAF147AAB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D9B53C04-FC0A-92BC-68C7-A192BCBC0B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6B23A9-55FA-5870-626D-14D7924EA9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A630EA6-BA85-0637-E147-9B3F26E0E4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0B97EE-5403-10F9-1598-9686BB086C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6CB0FD-E5FE-4562-ABA8-2EC0989775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4664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8F2564-13E8-B754-9E53-64E70880D5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3FB5C5-EA18-BE11-E756-5D6BE73C38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1EBB56-983D-2FC0-1B1E-1913E7C667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8FE3FE-4927-467B-9578-C8C2972D67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5622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DCA3EA-DBE8-771B-828F-C3109814A1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631901E-BD8B-0623-630F-E8B857ED04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09A41D-A8A6-1AE4-B49A-6361684FB4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B6B5F4-14DF-4B09-B1EE-755446391E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7252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235E68-6B10-CC01-BE24-ED0CC379B8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605D13-276A-E783-F6D0-427CE79CB0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10D88D-8DD4-5E22-6F7C-A950889B1B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BD67CA-B0E0-40BB-8C22-B30EC835DB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2813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49D402-433E-5328-98CD-E5D4DB282C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1EC8994-60E2-2631-A364-224D509F62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FA7DB4E-060A-BFE5-77FC-897DF16C09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2ADDCC-1845-4B82-B5AE-8498587E35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5908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F03359A-4367-D7E6-BD95-C44CF1A43D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4727C43-FC0E-150B-E56D-3CA7D809F0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3B7B6F6-3F36-F566-366B-9E6ABF78B8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653010-764A-48AB-8FDE-7A24E5BBC9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0978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7022212-2541-F9DF-3435-7CA9ED3E99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CB3B2EA-AEA5-79E4-15BD-CA2EDFD718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C60675B-9DED-46D1-7C12-D9E25B4932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6266F8-F831-4DB9-9633-B5BDD44540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7072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F4FFBC-A23E-5208-357A-0D3E78DBB1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658312-3F0C-5544-078A-7D1A9541C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3249F0-720B-8D9A-F2F4-8D65CF7A8C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9EB4B5-37CB-4E6E-861E-8590084FA3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8563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13F14C-C22C-4CDB-D39F-D93BA61B1E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61731D-CF03-450C-EADB-3DB513CE87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F34348-6F3D-87CA-FEE1-CFDFBF0944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EF0E83-6118-4939-B5CF-B0763D09E2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5731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55369A9-142A-5F84-C1BB-D7A095D6C6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6878B5-0B8F-5477-F6DD-C7C2D7FFDE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7D53F5-9D32-B7C5-A059-148000B240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DDAACE-5218-4F18-B52F-AD74B1F4F4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4555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1BBD4E6-A69C-06E7-A39A-250495E09B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694086A-628F-B632-7AD0-95A0F64C2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77E6B7-AD68-1933-6778-87CA5B2999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DC6460-BCFF-4517-8D53-ECF453031C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1398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D92C209-2A15-6309-DB6C-AA94B899B6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5A89940-9BC2-2BA2-47F7-6F344FB55B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8317006-0D90-F5ED-5FBE-699181AB175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E8D7908-7948-CA02-D767-AD2F3A98BCD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9F3F0ED-65E6-8CD6-73D9-F4C71E05E7B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4D9D0A2-4ADA-46FD-9117-4AF2104F635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>
            <a:extLst>
              <a:ext uri="{FF2B5EF4-FFF2-40B4-BE49-F238E27FC236}">
                <a16:creationId xmlns:a16="http://schemas.microsoft.com/office/drawing/2014/main" id="{8503B1B6-2231-A453-A601-A028910056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“Power Supply”</a:t>
            </a:r>
          </a:p>
        </p:txBody>
      </p:sp>
      <p:pic>
        <p:nvPicPr>
          <p:cNvPr id="3075" name="Picture 4" descr="DSC_0003">
            <a:extLst>
              <a:ext uri="{FF2B5EF4-FFF2-40B4-BE49-F238E27FC236}">
                <a16:creationId xmlns:a16="http://schemas.microsoft.com/office/drawing/2014/main" id="{ED825DAF-DA60-80BF-C972-D7E13287EC78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38800" y="1524000"/>
            <a:ext cx="2968625" cy="2943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3076" name="Group 7">
            <a:extLst>
              <a:ext uri="{FF2B5EF4-FFF2-40B4-BE49-F238E27FC236}">
                <a16:creationId xmlns:a16="http://schemas.microsoft.com/office/drawing/2014/main" id="{A5CE638F-1A99-0F1F-140E-F608ABED2F99}"/>
              </a:ext>
            </a:extLst>
          </p:cNvPr>
          <p:cNvGrpSpPr>
            <a:grpSpLocks/>
          </p:cNvGrpSpPr>
          <p:nvPr/>
        </p:nvGrpSpPr>
        <p:grpSpPr bwMode="auto">
          <a:xfrm>
            <a:off x="1125538" y="1616177"/>
            <a:ext cx="2781300" cy="738188"/>
            <a:chOff x="5670" y="11115"/>
            <a:chExt cx="1920" cy="510"/>
          </a:xfrm>
        </p:grpSpPr>
        <p:grpSp>
          <p:nvGrpSpPr>
            <p:cNvPr id="3092" name="Group 8">
              <a:extLst>
                <a:ext uri="{FF2B5EF4-FFF2-40B4-BE49-F238E27FC236}">
                  <a16:creationId xmlns:a16="http://schemas.microsoft.com/office/drawing/2014/main" id="{A5A0A31E-9187-6DFC-F20B-C5812620C9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0" y="11115"/>
              <a:ext cx="870" cy="510"/>
              <a:chOff x="2310" y="11220"/>
              <a:chExt cx="870" cy="510"/>
            </a:xfrm>
          </p:grpSpPr>
          <p:sp>
            <p:nvSpPr>
              <p:cNvPr id="3108" name="Line 9">
                <a:extLst>
                  <a:ext uri="{FF2B5EF4-FFF2-40B4-BE49-F238E27FC236}">
                    <a16:creationId xmlns:a16="http://schemas.microsoft.com/office/drawing/2014/main" id="{2730A272-640A-882C-C5AD-68E4164C2D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0" y="11475"/>
                <a:ext cx="87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9" name="Oval 10">
                <a:extLst>
                  <a:ext uri="{FF2B5EF4-FFF2-40B4-BE49-F238E27FC236}">
                    <a16:creationId xmlns:a16="http://schemas.microsoft.com/office/drawing/2014/main" id="{37F897AD-DF08-F29F-75FA-E04BB37497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0" y="11220"/>
                <a:ext cx="510" cy="510"/>
              </a:xfrm>
              <a:prstGeom prst="ellipse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grpSp>
            <p:nvGrpSpPr>
              <p:cNvPr id="3110" name="Group 11">
                <a:extLst>
                  <a:ext uri="{FF2B5EF4-FFF2-40B4-BE49-F238E27FC236}">
                    <a16:creationId xmlns:a16="http://schemas.microsoft.com/office/drawing/2014/main" id="{9BC1FCD7-AF32-B6C7-33AB-2A76371955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0" y="11413"/>
                <a:ext cx="380" cy="149"/>
                <a:chOff x="2520" y="11398"/>
                <a:chExt cx="425" cy="167"/>
              </a:xfrm>
            </p:grpSpPr>
            <p:sp>
              <p:nvSpPr>
                <p:cNvPr id="3111" name="Line 12">
                  <a:extLst>
                    <a:ext uri="{FF2B5EF4-FFF2-40B4-BE49-F238E27FC236}">
                      <a16:creationId xmlns:a16="http://schemas.microsoft.com/office/drawing/2014/main" id="{68E8651D-C54E-8A03-6168-3491E0CF20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20" y="11482"/>
                  <a:ext cx="167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3112" name="Group 13">
                  <a:extLst>
                    <a:ext uri="{FF2B5EF4-FFF2-40B4-BE49-F238E27FC236}">
                      <a16:creationId xmlns:a16="http://schemas.microsoft.com/office/drawing/2014/main" id="{D9028982-C752-E889-FC61-F7863FC304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78" y="11398"/>
                  <a:ext cx="167" cy="167"/>
                  <a:chOff x="4155" y="11880"/>
                  <a:chExt cx="270" cy="270"/>
                </a:xfrm>
              </p:grpSpPr>
              <p:sp>
                <p:nvSpPr>
                  <p:cNvPr id="3113" name="Line 14">
                    <a:extLst>
                      <a:ext uri="{FF2B5EF4-FFF2-40B4-BE49-F238E27FC236}">
                        <a16:creationId xmlns:a16="http://schemas.microsoft.com/office/drawing/2014/main" id="{55D3EAA0-9851-C007-DE64-623B5AC57B4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4" name="Line 15">
                    <a:extLst>
                      <a:ext uri="{FF2B5EF4-FFF2-40B4-BE49-F238E27FC236}">
                        <a16:creationId xmlns:a16="http://schemas.microsoft.com/office/drawing/2014/main" id="{1B484891-21F5-EBD6-04B9-45158F34AB8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3093" name="Group 16">
              <a:extLst>
                <a:ext uri="{FF2B5EF4-FFF2-40B4-BE49-F238E27FC236}">
                  <a16:creationId xmlns:a16="http://schemas.microsoft.com/office/drawing/2014/main" id="{9D72D37E-3BFF-28E3-105B-488650A535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05" y="11153"/>
              <a:ext cx="885" cy="435"/>
              <a:chOff x="6705" y="11153"/>
              <a:chExt cx="885" cy="435"/>
            </a:xfrm>
          </p:grpSpPr>
          <p:grpSp>
            <p:nvGrpSpPr>
              <p:cNvPr id="3094" name="Group 17">
                <a:extLst>
                  <a:ext uri="{FF2B5EF4-FFF2-40B4-BE49-F238E27FC236}">
                    <a16:creationId xmlns:a16="http://schemas.microsoft.com/office/drawing/2014/main" id="{B0D40BD4-98F4-C828-C7C6-2C62BDD715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870" y="11153"/>
                <a:ext cx="75" cy="435"/>
                <a:chOff x="6795" y="11153"/>
                <a:chExt cx="75" cy="435"/>
              </a:xfrm>
            </p:grpSpPr>
            <p:sp>
              <p:nvSpPr>
                <p:cNvPr id="3106" name="Line 18">
                  <a:extLst>
                    <a:ext uri="{FF2B5EF4-FFF2-40B4-BE49-F238E27FC236}">
                      <a16:creationId xmlns:a16="http://schemas.microsoft.com/office/drawing/2014/main" id="{4439DC58-8AFE-1882-1DD4-C91BE8F31EA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95" y="11220"/>
                  <a:ext cx="0" cy="30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07" name="Line 19">
                  <a:extLst>
                    <a:ext uri="{FF2B5EF4-FFF2-40B4-BE49-F238E27FC236}">
                      <a16:creationId xmlns:a16="http://schemas.microsoft.com/office/drawing/2014/main" id="{2DA250AC-FE5A-A4CD-1356-94CC2789A08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870" y="11153"/>
                  <a:ext cx="0" cy="435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95" name="Group 20">
                <a:extLst>
                  <a:ext uri="{FF2B5EF4-FFF2-40B4-BE49-F238E27FC236}">
                    <a16:creationId xmlns:a16="http://schemas.microsoft.com/office/drawing/2014/main" id="{F109D091-B613-3183-6071-FA91045FA5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035" y="11153"/>
                <a:ext cx="75" cy="435"/>
                <a:chOff x="6795" y="11153"/>
                <a:chExt cx="75" cy="435"/>
              </a:xfrm>
            </p:grpSpPr>
            <p:sp>
              <p:nvSpPr>
                <p:cNvPr id="3104" name="Line 21">
                  <a:extLst>
                    <a:ext uri="{FF2B5EF4-FFF2-40B4-BE49-F238E27FC236}">
                      <a16:creationId xmlns:a16="http://schemas.microsoft.com/office/drawing/2014/main" id="{A56B42E4-CA6A-A9E4-B77A-2A53D1046A2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95" y="11220"/>
                  <a:ext cx="0" cy="30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05" name="Line 22">
                  <a:extLst>
                    <a:ext uri="{FF2B5EF4-FFF2-40B4-BE49-F238E27FC236}">
                      <a16:creationId xmlns:a16="http://schemas.microsoft.com/office/drawing/2014/main" id="{5B0D4C7B-5287-4EF1-CBF9-646B0E4F6C3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870" y="11153"/>
                  <a:ext cx="0" cy="435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96" name="Group 23">
                <a:extLst>
                  <a:ext uri="{FF2B5EF4-FFF2-40B4-BE49-F238E27FC236}">
                    <a16:creationId xmlns:a16="http://schemas.microsoft.com/office/drawing/2014/main" id="{769873CC-4799-4145-58AE-1311812224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200" y="11153"/>
                <a:ext cx="75" cy="435"/>
                <a:chOff x="6795" y="11153"/>
                <a:chExt cx="75" cy="435"/>
              </a:xfrm>
            </p:grpSpPr>
            <p:sp>
              <p:nvSpPr>
                <p:cNvPr id="3102" name="Line 24">
                  <a:extLst>
                    <a:ext uri="{FF2B5EF4-FFF2-40B4-BE49-F238E27FC236}">
                      <a16:creationId xmlns:a16="http://schemas.microsoft.com/office/drawing/2014/main" id="{0F811A04-5F2E-C631-E461-BB75AA77A8E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95" y="11220"/>
                  <a:ext cx="0" cy="30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03" name="Line 25">
                  <a:extLst>
                    <a:ext uri="{FF2B5EF4-FFF2-40B4-BE49-F238E27FC236}">
                      <a16:creationId xmlns:a16="http://schemas.microsoft.com/office/drawing/2014/main" id="{2B43DE85-6767-35DB-2320-3D5E75FAB5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870" y="11153"/>
                  <a:ext cx="0" cy="435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97" name="Group 26">
                <a:extLst>
                  <a:ext uri="{FF2B5EF4-FFF2-40B4-BE49-F238E27FC236}">
                    <a16:creationId xmlns:a16="http://schemas.microsoft.com/office/drawing/2014/main" id="{1B3CE520-E9D4-F00C-A60C-14A30D39D7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350" y="11153"/>
                <a:ext cx="75" cy="435"/>
                <a:chOff x="6795" y="11153"/>
                <a:chExt cx="75" cy="435"/>
              </a:xfrm>
            </p:grpSpPr>
            <p:sp>
              <p:nvSpPr>
                <p:cNvPr id="3100" name="Line 27">
                  <a:extLst>
                    <a:ext uri="{FF2B5EF4-FFF2-40B4-BE49-F238E27FC236}">
                      <a16:creationId xmlns:a16="http://schemas.microsoft.com/office/drawing/2014/main" id="{CFFD78D2-0AFD-0B11-0346-18B2F2AEB6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95" y="11220"/>
                  <a:ext cx="0" cy="30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01" name="Line 28">
                  <a:extLst>
                    <a:ext uri="{FF2B5EF4-FFF2-40B4-BE49-F238E27FC236}">
                      <a16:creationId xmlns:a16="http://schemas.microsoft.com/office/drawing/2014/main" id="{3E46EA8E-492A-0024-044B-BDD2614EE3C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870" y="11153"/>
                  <a:ext cx="0" cy="435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98" name="Line 29">
                <a:extLst>
                  <a:ext uri="{FF2B5EF4-FFF2-40B4-BE49-F238E27FC236}">
                    <a16:creationId xmlns:a16="http://schemas.microsoft.com/office/drawing/2014/main" id="{9294F411-F3B7-B918-F4CF-D852509E81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05" y="11370"/>
                <a:ext cx="165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9" name="Line 30">
                <a:extLst>
                  <a:ext uri="{FF2B5EF4-FFF2-40B4-BE49-F238E27FC236}">
                    <a16:creationId xmlns:a16="http://schemas.microsoft.com/office/drawing/2014/main" id="{EC6D4E3E-F373-E5A5-08A4-F798264964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25" y="11370"/>
                <a:ext cx="165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077" name="Group 55">
            <a:extLst>
              <a:ext uri="{FF2B5EF4-FFF2-40B4-BE49-F238E27FC236}">
                <a16:creationId xmlns:a16="http://schemas.microsoft.com/office/drawing/2014/main" id="{EA2116D6-6C4C-F1B4-A967-8A9F6E10FF27}"/>
              </a:ext>
            </a:extLst>
          </p:cNvPr>
          <p:cNvGrpSpPr>
            <a:grpSpLocks/>
          </p:cNvGrpSpPr>
          <p:nvPr/>
        </p:nvGrpSpPr>
        <p:grpSpPr bwMode="auto">
          <a:xfrm>
            <a:off x="4157663" y="1671740"/>
            <a:ext cx="590550" cy="628650"/>
            <a:chOff x="2244" y="2339"/>
            <a:chExt cx="372" cy="396"/>
          </a:xfrm>
        </p:grpSpPr>
        <p:grpSp>
          <p:nvGrpSpPr>
            <p:cNvPr id="3087" name="Group 50">
              <a:extLst>
                <a:ext uri="{FF2B5EF4-FFF2-40B4-BE49-F238E27FC236}">
                  <a16:creationId xmlns:a16="http://schemas.microsoft.com/office/drawing/2014/main" id="{57D9E01F-043F-8EA9-4846-BB124EF18C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97" y="2339"/>
              <a:ext cx="68" cy="396"/>
              <a:chOff x="6795" y="11153"/>
              <a:chExt cx="75" cy="435"/>
            </a:xfrm>
          </p:grpSpPr>
          <p:sp>
            <p:nvSpPr>
              <p:cNvPr id="3090" name="Line 51">
                <a:extLst>
                  <a:ext uri="{FF2B5EF4-FFF2-40B4-BE49-F238E27FC236}">
                    <a16:creationId xmlns:a16="http://schemas.microsoft.com/office/drawing/2014/main" id="{92C51686-35B5-BB4A-D6F9-15828FB5A0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95" y="11220"/>
                <a:ext cx="0" cy="30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1" name="Line 52">
                <a:extLst>
                  <a:ext uri="{FF2B5EF4-FFF2-40B4-BE49-F238E27FC236}">
                    <a16:creationId xmlns:a16="http://schemas.microsoft.com/office/drawing/2014/main" id="{120163E4-9CFE-BCCF-3908-77F33F72EF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70" y="11153"/>
                <a:ext cx="0" cy="435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088" name="Line 53">
              <a:extLst>
                <a:ext uri="{FF2B5EF4-FFF2-40B4-BE49-F238E27FC236}">
                  <a16:creationId xmlns:a16="http://schemas.microsoft.com/office/drawing/2014/main" id="{ABE0854C-06E9-77E5-4552-A9B3355E5E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44" y="2532"/>
              <a:ext cx="151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9" name="Line 54">
              <a:extLst>
                <a:ext uri="{FF2B5EF4-FFF2-40B4-BE49-F238E27FC236}">
                  <a16:creationId xmlns:a16="http://schemas.microsoft.com/office/drawing/2014/main" id="{1B23658B-0BBD-98C9-503D-E4896C632B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65" y="2537"/>
              <a:ext cx="151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8" name="Text Box 56">
            <a:extLst>
              <a:ext uri="{FF2B5EF4-FFF2-40B4-BE49-F238E27FC236}">
                <a16:creationId xmlns:a16="http://schemas.microsoft.com/office/drawing/2014/main" id="{1925C4C2-4D04-41F4-1E43-AC311B12B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888" y="2627004"/>
            <a:ext cx="4430712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8000"/>
                </a:solidFill>
              </a:rPr>
              <a:t>Controls Voltage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Difference in Voltage is set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(red minus black)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Output Current is “as requested” by attached device.</a:t>
            </a:r>
          </a:p>
        </p:txBody>
      </p:sp>
      <p:sp>
        <p:nvSpPr>
          <p:cNvPr id="3079" name="Line 58">
            <a:extLst>
              <a:ext uri="{FF2B5EF4-FFF2-40B4-BE49-F238E27FC236}">
                <a16:creationId xmlns:a16="http://schemas.microsoft.com/office/drawing/2014/main" id="{00F8067A-082A-6B3D-A738-4B6F11DD02F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02300" y="3986213"/>
            <a:ext cx="354013" cy="53181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0" name="Line 60">
            <a:extLst>
              <a:ext uri="{FF2B5EF4-FFF2-40B4-BE49-F238E27FC236}">
                <a16:creationId xmlns:a16="http://schemas.microsoft.com/office/drawing/2014/main" id="{5F706F06-7D2F-3D5C-CEEE-23BB330CCF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23063" y="4271963"/>
            <a:ext cx="476250" cy="757237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081" name="Group 80">
            <a:extLst>
              <a:ext uri="{FF2B5EF4-FFF2-40B4-BE49-F238E27FC236}">
                <a16:creationId xmlns:a16="http://schemas.microsoft.com/office/drawing/2014/main" id="{F48CB486-CDD4-9236-363A-6C47FACAB77C}"/>
              </a:ext>
            </a:extLst>
          </p:cNvPr>
          <p:cNvGrpSpPr>
            <a:grpSpLocks/>
          </p:cNvGrpSpPr>
          <p:nvPr/>
        </p:nvGrpSpPr>
        <p:grpSpPr bwMode="auto">
          <a:xfrm>
            <a:off x="5732463" y="4016375"/>
            <a:ext cx="673100" cy="1158875"/>
            <a:chOff x="8027" y="7220"/>
            <a:chExt cx="1517" cy="2258"/>
          </a:xfrm>
        </p:grpSpPr>
        <p:sp>
          <p:nvSpPr>
            <p:cNvPr id="3083" name="Line 81">
              <a:extLst>
                <a:ext uri="{FF2B5EF4-FFF2-40B4-BE49-F238E27FC236}">
                  <a16:creationId xmlns:a16="http://schemas.microsoft.com/office/drawing/2014/main" id="{3B976CE4-4BEE-D70E-75D0-72DB643C3A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85" y="7220"/>
              <a:ext cx="0" cy="148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4" name="Line 82">
              <a:extLst>
                <a:ext uri="{FF2B5EF4-FFF2-40B4-BE49-F238E27FC236}">
                  <a16:creationId xmlns:a16="http://schemas.microsoft.com/office/drawing/2014/main" id="{3152ABDE-8CEC-EFF0-F7BB-BD5E88DE63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27" y="8730"/>
              <a:ext cx="1517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5" name="Line 83">
              <a:extLst>
                <a:ext uri="{FF2B5EF4-FFF2-40B4-BE49-F238E27FC236}">
                  <a16:creationId xmlns:a16="http://schemas.microsoft.com/office/drawing/2014/main" id="{488F096B-BDF0-7954-C46D-BCF9CC9EBC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83" y="9098"/>
              <a:ext cx="805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6" name="Line 84">
              <a:extLst>
                <a:ext uri="{FF2B5EF4-FFF2-40B4-BE49-F238E27FC236}">
                  <a16:creationId xmlns:a16="http://schemas.microsoft.com/office/drawing/2014/main" id="{495D8115-1A76-34AC-D92B-B8079090F9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90" y="9478"/>
              <a:ext cx="39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82" name="Line 85">
            <a:extLst>
              <a:ext uri="{FF2B5EF4-FFF2-40B4-BE49-F238E27FC236}">
                <a16:creationId xmlns:a16="http://schemas.microsoft.com/office/drawing/2014/main" id="{548527B9-19B9-5945-C73F-6EE73E38931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57888" y="4052888"/>
            <a:ext cx="354012" cy="531812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6431DFCE-7821-9A65-7923-E26B786391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“Ground”</a:t>
            </a:r>
          </a:p>
        </p:txBody>
      </p:sp>
      <p:sp>
        <p:nvSpPr>
          <p:cNvPr id="5123" name="Rectangle 4">
            <a:extLst>
              <a:ext uri="{FF2B5EF4-FFF2-40B4-BE49-F238E27FC236}">
                <a16:creationId xmlns:a16="http://schemas.microsoft.com/office/drawing/2014/main" id="{F25FCE29-513E-48DD-2235-8E2D530D0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88" y="1612900"/>
            <a:ext cx="8167687" cy="252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“Ground usually means the lower voltage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terminal of any power supply (usually black).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The symbol is either             or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grpSp>
        <p:nvGrpSpPr>
          <p:cNvPr id="5124" name="Group 5">
            <a:extLst>
              <a:ext uri="{FF2B5EF4-FFF2-40B4-BE49-F238E27FC236}">
                <a16:creationId xmlns:a16="http://schemas.microsoft.com/office/drawing/2014/main" id="{32531409-7D74-37E2-6DA6-B20E524E4ECC}"/>
              </a:ext>
            </a:extLst>
          </p:cNvPr>
          <p:cNvGrpSpPr>
            <a:grpSpLocks/>
          </p:cNvGrpSpPr>
          <p:nvPr/>
        </p:nvGrpSpPr>
        <p:grpSpPr bwMode="auto">
          <a:xfrm>
            <a:off x="4768850" y="3249613"/>
            <a:ext cx="673100" cy="1158875"/>
            <a:chOff x="8027" y="7220"/>
            <a:chExt cx="1517" cy="2258"/>
          </a:xfrm>
        </p:grpSpPr>
        <p:sp>
          <p:nvSpPr>
            <p:cNvPr id="5132" name="Line 6">
              <a:extLst>
                <a:ext uri="{FF2B5EF4-FFF2-40B4-BE49-F238E27FC236}">
                  <a16:creationId xmlns:a16="http://schemas.microsoft.com/office/drawing/2014/main" id="{5082B783-C3DF-7E20-BA61-57BEDA687B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85" y="7220"/>
              <a:ext cx="0" cy="148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3" name="Line 7">
              <a:extLst>
                <a:ext uri="{FF2B5EF4-FFF2-40B4-BE49-F238E27FC236}">
                  <a16:creationId xmlns:a16="http://schemas.microsoft.com/office/drawing/2014/main" id="{D77869B6-89AB-2869-3C94-30B8BFB4E4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27" y="8730"/>
              <a:ext cx="1517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4" name="Line 8">
              <a:extLst>
                <a:ext uri="{FF2B5EF4-FFF2-40B4-BE49-F238E27FC236}">
                  <a16:creationId xmlns:a16="http://schemas.microsoft.com/office/drawing/2014/main" id="{0D9F0C25-BAAE-FBEB-7EE7-A089FD13F7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83" y="9098"/>
              <a:ext cx="805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5" name="Line 9">
              <a:extLst>
                <a:ext uri="{FF2B5EF4-FFF2-40B4-BE49-F238E27FC236}">
                  <a16:creationId xmlns:a16="http://schemas.microsoft.com/office/drawing/2014/main" id="{8F858195-A40E-82E4-4CBA-EE06CDC799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90" y="9478"/>
              <a:ext cx="39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25" name="Group 16">
            <a:extLst>
              <a:ext uri="{FF2B5EF4-FFF2-40B4-BE49-F238E27FC236}">
                <a16:creationId xmlns:a16="http://schemas.microsoft.com/office/drawing/2014/main" id="{623C70F5-87F7-A83C-7251-72F60D8F3E79}"/>
              </a:ext>
            </a:extLst>
          </p:cNvPr>
          <p:cNvGrpSpPr>
            <a:grpSpLocks/>
          </p:cNvGrpSpPr>
          <p:nvPr/>
        </p:nvGrpSpPr>
        <p:grpSpPr bwMode="auto">
          <a:xfrm>
            <a:off x="6569075" y="3263900"/>
            <a:ext cx="674688" cy="1339850"/>
            <a:chOff x="4138" y="2056"/>
            <a:chExt cx="425" cy="844"/>
          </a:xfrm>
        </p:grpSpPr>
        <p:grpSp>
          <p:nvGrpSpPr>
            <p:cNvPr id="5126" name="Group 10">
              <a:extLst>
                <a:ext uri="{FF2B5EF4-FFF2-40B4-BE49-F238E27FC236}">
                  <a16:creationId xmlns:a16="http://schemas.microsoft.com/office/drawing/2014/main" id="{C25FF512-E72A-4F0F-A51A-6CE6B7D101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38" y="2056"/>
              <a:ext cx="424" cy="730"/>
              <a:chOff x="8027" y="7220"/>
              <a:chExt cx="1517" cy="2258"/>
            </a:xfrm>
          </p:grpSpPr>
          <p:sp>
            <p:nvSpPr>
              <p:cNvPr id="5128" name="Line 11">
                <a:extLst>
                  <a:ext uri="{FF2B5EF4-FFF2-40B4-BE49-F238E27FC236}">
                    <a16:creationId xmlns:a16="http://schemas.microsoft.com/office/drawing/2014/main" id="{D398A698-CB0E-BE69-ECCC-12404664A1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785" y="7220"/>
                <a:ext cx="0" cy="148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9" name="Line 12">
                <a:extLst>
                  <a:ext uri="{FF2B5EF4-FFF2-40B4-BE49-F238E27FC236}">
                    <a16:creationId xmlns:a16="http://schemas.microsoft.com/office/drawing/2014/main" id="{64A2AE41-7C37-4BBE-BBE8-32EBF48796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027" y="8730"/>
                <a:ext cx="1517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0" name="Line 13">
                <a:extLst>
                  <a:ext uri="{FF2B5EF4-FFF2-40B4-BE49-F238E27FC236}">
                    <a16:creationId xmlns:a16="http://schemas.microsoft.com/office/drawing/2014/main" id="{8CECECCD-0994-C96D-8AB3-CEB5238A1B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83" y="9098"/>
                <a:ext cx="805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1" name="Line 14">
                <a:extLst>
                  <a:ext uri="{FF2B5EF4-FFF2-40B4-BE49-F238E27FC236}">
                    <a16:creationId xmlns:a16="http://schemas.microsoft.com/office/drawing/2014/main" id="{37F3A69D-A4B8-89BA-53D1-27C2730C15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590" y="9478"/>
                <a:ext cx="39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127" name="AutoShape 15">
              <a:extLst>
                <a:ext uri="{FF2B5EF4-FFF2-40B4-BE49-F238E27FC236}">
                  <a16:creationId xmlns:a16="http://schemas.microsoft.com/office/drawing/2014/main" id="{805275D8-2564-3607-4555-8D9AE175EF0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4143" y="2537"/>
              <a:ext cx="420" cy="36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A4AF460-DF05-62A5-4B24-984D13412E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“Power Supply”</a:t>
            </a:r>
          </a:p>
        </p:txBody>
      </p:sp>
      <p:pic>
        <p:nvPicPr>
          <p:cNvPr id="7171" name="Picture 3" descr="DSC_0003">
            <a:extLst>
              <a:ext uri="{FF2B5EF4-FFF2-40B4-BE49-F238E27FC236}">
                <a16:creationId xmlns:a16="http://schemas.microsoft.com/office/drawing/2014/main" id="{8C82BDE2-18A0-D94F-53DB-4E6263882F69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38800" y="1524000"/>
            <a:ext cx="2968625" cy="2943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2" name="Line 35">
            <a:extLst>
              <a:ext uri="{FF2B5EF4-FFF2-40B4-BE49-F238E27FC236}">
                <a16:creationId xmlns:a16="http://schemas.microsoft.com/office/drawing/2014/main" id="{03810C11-4A6F-A359-4B10-F28B95BFC90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76335" y="4122737"/>
            <a:ext cx="706387" cy="137349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3" name="Rectangle 36">
            <a:extLst>
              <a:ext uri="{FF2B5EF4-FFF2-40B4-BE49-F238E27FC236}">
                <a16:creationId xmlns:a16="http://schemas.microsoft.com/office/drawing/2014/main" id="{0E49E784-D29A-85A3-4ABD-A7BBBF517E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88" y="1612900"/>
            <a:ext cx="542328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Can also specify a </a:t>
            </a:r>
            <a:r>
              <a:rPr lang="en-US" altLang="en-US" i="1" dirty="0"/>
              <a:t>maximum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allowed current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Generally, this does not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change the voltage.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The current can still be less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than this limit.</a:t>
            </a:r>
          </a:p>
        </p:txBody>
      </p:sp>
      <p:sp>
        <p:nvSpPr>
          <p:cNvPr id="2" name="Rectangle 16">
            <a:extLst>
              <a:ext uri="{FF2B5EF4-FFF2-40B4-BE49-F238E27FC236}">
                <a16:creationId xmlns:a16="http://schemas.microsoft.com/office/drawing/2014/main" id="{F3C14753-90A2-25F4-0C2E-176E14F67A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1718" y="5465661"/>
            <a:ext cx="269096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Current limit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DSC_0002">
            <a:extLst>
              <a:ext uri="{FF2B5EF4-FFF2-40B4-BE49-F238E27FC236}">
                <a16:creationId xmlns:a16="http://schemas.microsoft.com/office/drawing/2014/main" id="{BA52E478-C619-D532-BF4A-9C193EAAF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591" y="1709686"/>
            <a:ext cx="3171825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15">
            <a:extLst>
              <a:ext uri="{FF2B5EF4-FFF2-40B4-BE49-F238E27FC236}">
                <a16:creationId xmlns:a16="http://schemas.microsoft.com/office/drawing/2014/main" id="{74687C66-8FB2-279E-6BD1-7AAA0EA3EF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“Power Supply”</a:t>
            </a:r>
          </a:p>
        </p:txBody>
      </p:sp>
      <p:sp>
        <p:nvSpPr>
          <p:cNvPr id="9221" name="Line 17">
            <a:extLst>
              <a:ext uri="{FF2B5EF4-FFF2-40B4-BE49-F238E27FC236}">
                <a16:creationId xmlns:a16="http://schemas.microsoft.com/office/drawing/2014/main" id="{4E2DA5BB-2634-BB5F-14FC-6577AFCECED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61239" y="4001730"/>
            <a:ext cx="1027624" cy="119718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2" name="Rectangle 16">
            <a:extLst>
              <a:ext uri="{FF2B5EF4-FFF2-40B4-BE49-F238E27FC236}">
                <a16:creationId xmlns:a16="http://schemas.microsoft.com/office/drawing/2014/main" id="{DD8767A1-B31C-F199-8479-57E5751D6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427" y="1577003"/>
            <a:ext cx="410210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But, if current reaches the max, then the voltage is lowered until the current is small enough…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dirty="0"/>
          </a:p>
        </p:txBody>
      </p:sp>
      <p:sp>
        <p:nvSpPr>
          <p:cNvPr id="2" name="Rectangle 16">
            <a:extLst>
              <a:ext uri="{FF2B5EF4-FFF2-40B4-BE49-F238E27FC236}">
                <a16:creationId xmlns:a16="http://schemas.microsoft.com/office/drawing/2014/main" id="{86D08A3A-BB4C-2748-1021-6620B29956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1860" y="5190358"/>
            <a:ext cx="269096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Current limit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33">
            <a:extLst>
              <a:ext uri="{FF2B5EF4-FFF2-40B4-BE49-F238E27FC236}">
                <a16:creationId xmlns:a16="http://schemas.microsoft.com/office/drawing/2014/main" id="{427B225A-28D0-5779-6CD2-585331E94FE9}"/>
              </a:ext>
            </a:extLst>
          </p:cNvPr>
          <p:cNvGrpSpPr>
            <a:grpSpLocks/>
          </p:cNvGrpSpPr>
          <p:nvPr/>
        </p:nvGrpSpPr>
        <p:grpSpPr bwMode="auto">
          <a:xfrm>
            <a:off x="2090738" y="3614738"/>
            <a:ext cx="4589462" cy="1736725"/>
            <a:chOff x="1696" y="1393"/>
            <a:chExt cx="2891" cy="1094"/>
          </a:xfrm>
        </p:grpSpPr>
        <p:grpSp>
          <p:nvGrpSpPr>
            <p:cNvPr id="11269" name="Group 6">
              <a:extLst>
                <a:ext uri="{FF2B5EF4-FFF2-40B4-BE49-F238E27FC236}">
                  <a16:creationId xmlns:a16="http://schemas.microsoft.com/office/drawing/2014/main" id="{8971ECAF-659F-EF15-C024-51E1734A92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75" y="1464"/>
              <a:ext cx="866" cy="507"/>
              <a:chOff x="2310" y="11220"/>
              <a:chExt cx="870" cy="510"/>
            </a:xfrm>
          </p:grpSpPr>
          <p:sp>
            <p:nvSpPr>
              <p:cNvPr id="11288" name="Line 7">
                <a:extLst>
                  <a:ext uri="{FF2B5EF4-FFF2-40B4-BE49-F238E27FC236}">
                    <a16:creationId xmlns:a16="http://schemas.microsoft.com/office/drawing/2014/main" id="{1E17E6CC-DDA7-EA9B-509C-54278F5B6A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0" y="11475"/>
                <a:ext cx="87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9" name="Oval 8">
                <a:extLst>
                  <a:ext uri="{FF2B5EF4-FFF2-40B4-BE49-F238E27FC236}">
                    <a16:creationId xmlns:a16="http://schemas.microsoft.com/office/drawing/2014/main" id="{2B44B6C3-31AA-5906-2209-89933096E8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0" y="11220"/>
                <a:ext cx="510" cy="510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grpSp>
            <p:nvGrpSpPr>
              <p:cNvPr id="11290" name="Group 9">
                <a:extLst>
                  <a:ext uri="{FF2B5EF4-FFF2-40B4-BE49-F238E27FC236}">
                    <a16:creationId xmlns:a16="http://schemas.microsoft.com/office/drawing/2014/main" id="{798D779C-39AC-7369-BA52-843361B579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0" y="11413"/>
                <a:ext cx="380" cy="149"/>
                <a:chOff x="2520" y="11398"/>
                <a:chExt cx="425" cy="167"/>
              </a:xfrm>
            </p:grpSpPr>
            <p:sp>
              <p:nvSpPr>
                <p:cNvPr id="11291" name="Line 10">
                  <a:extLst>
                    <a:ext uri="{FF2B5EF4-FFF2-40B4-BE49-F238E27FC236}">
                      <a16:creationId xmlns:a16="http://schemas.microsoft.com/office/drawing/2014/main" id="{F4A8E71E-AA5E-8B0D-B4BC-7B29BAE0AB2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20" y="11482"/>
                  <a:ext cx="167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1292" name="Group 11">
                  <a:extLst>
                    <a:ext uri="{FF2B5EF4-FFF2-40B4-BE49-F238E27FC236}">
                      <a16:creationId xmlns:a16="http://schemas.microsoft.com/office/drawing/2014/main" id="{2E02F8CC-1DE4-BC1E-7588-AD47AF5AB7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78" y="11398"/>
                  <a:ext cx="167" cy="167"/>
                  <a:chOff x="4155" y="11880"/>
                  <a:chExt cx="270" cy="270"/>
                </a:xfrm>
              </p:grpSpPr>
              <p:sp>
                <p:nvSpPr>
                  <p:cNvPr id="11293" name="Line 12">
                    <a:extLst>
                      <a:ext uri="{FF2B5EF4-FFF2-40B4-BE49-F238E27FC236}">
                        <a16:creationId xmlns:a16="http://schemas.microsoft.com/office/drawing/2014/main" id="{9D1EF9F3-8895-F8CB-4CC1-85EB68EB8A0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294" name="Line 13">
                    <a:extLst>
                      <a:ext uri="{FF2B5EF4-FFF2-40B4-BE49-F238E27FC236}">
                        <a16:creationId xmlns:a16="http://schemas.microsoft.com/office/drawing/2014/main" id="{00DE9864-B5ED-4399-9120-225F9023077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1270" name="Freeform 14">
              <a:extLst>
                <a:ext uri="{FF2B5EF4-FFF2-40B4-BE49-F238E27FC236}">
                  <a16:creationId xmlns:a16="http://schemas.microsoft.com/office/drawing/2014/main" id="{B09C792C-FCFB-1CDA-5B4B-E1C3535369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6" y="1720"/>
              <a:ext cx="1239" cy="462"/>
            </a:xfrm>
            <a:custGeom>
              <a:avLst/>
              <a:gdLst>
                <a:gd name="T0" fmla="*/ 252 w 1245"/>
                <a:gd name="T1" fmla="*/ 0 h 600"/>
                <a:gd name="T2" fmla="*/ 0 w 1245"/>
                <a:gd name="T3" fmla="*/ 0 h 600"/>
                <a:gd name="T4" fmla="*/ 0 w 1245"/>
                <a:gd name="T5" fmla="*/ 274 h 600"/>
                <a:gd name="T6" fmla="*/ 1227 w 1245"/>
                <a:gd name="T7" fmla="*/ 274 h 600"/>
                <a:gd name="T8" fmla="*/ 1227 w 1245"/>
                <a:gd name="T9" fmla="*/ 0 h 600"/>
                <a:gd name="T10" fmla="*/ 945 w 1245"/>
                <a:gd name="T11" fmla="*/ 0 h 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5" h="600">
                  <a:moveTo>
                    <a:pt x="255" y="0"/>
                  </a:moveTo>
                  <a:lnTo>
                    <a:pt x="0" y="0"/>
                  </a:lnTo>
                  <a:lnTo>
                    <a:pt x="0" y="600"/>
                  </a:lnTo>
                  <a:lnTo>
                    <a:pt x="1245" y="600"/>
                  </a:lnTo>
                  <a:lnTo>
                    <a:pt x="1245" y="0"/>
                  </a:lnTo>
                  <a:lnTo>
                    <a:pt x="960" y="0"/>
                  </a:ln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271" name="Group 16">
              <a:extLst>
                <a:ext uri="{FF2B5EF4-FFF2-40B4-BE49-F238E27FC236}">
                  <a16:creationId xmlns:a16="http://schemas.microsoft.com/office/drawing/2014/main" id="{41531F67-1706-9350-B70F-5188ABA79D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27" y="1393"/>
              <a:ext cx="866" cy="508"/>
              <a:chOff x="2310" y="11220"/>
              <a:chExt cx="870" cy="510"/>
            </a:xfrm>
          </p:grpSpPr>
          <p:sp>
            <p:nvSpPr>
              <p:cNvPr id="11281" name="Line 17">
                <a:extLst>
                  <a:ext uri="{FF2B5EF4-FFF2-40B4-BE49-F238E27FC236}">
                    <a16:creationId xmlns:a16="http://schemas.microsoft.com/office/drawing/2014/main" id="{D1ECCCCD-72D0-5F96-142A-6996B78A8D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0" y="11475"/>
                <a:ext cx="87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2" name="Oval 18">
                <a:extLst>
                  <a:ext uri="{FF2B5EF4-FFF2-40B4-BE49-F238E27FC236}">
                    <a16:creationId xmlns:a16="http://schemas.microsoft.com/office/drawing/2014/main" id="{2243656E-27D8-0C30-048B-A71FB5A6B1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0" y="11220"/>
                <a:ext cx="510" cy="510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grpSp>
            <p:nvGrpSpPr>
              <p:cNvPr id="11283" name="Group 19">
                <a:extLst>
                  <a:ext uri="{FF2B5EF4-FFF2-40B4-BE49-F238E27FC236}">
                    <a16:creationId xmlns:a16="http://schemas.microsoft.com/office/drawing/2014/main" id="{32F9FEBF-2E1E-9E1D-08BB-862BF98B79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0" y="11413"/>
                <a:ext cx="380" cy="149"/>
                <a:chOff x="2520" y="11398"/>
                <a:chExt cx="425" cy="167"/>
              </a:xfrm>
            </p:grpSpPr>
            <p:sp>
              <p:nvSpPr>
                <p:cNvPr id="11284" name="Line 20">
                  <a:extLst>
                    <a:ext uri="{FF2B5EF4-FFF2-40B4-BE49-F238E27FC236}">
                      <a16:creationId xmlns:a16="http://schemas.microsoft.com/office/drawing/2014/main" id="{D4B6B99A-D589-7733-4B4F-93E169FF3B9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20" y="11482"/>
                  <a:ext cx="167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1285" name="Group 21">
                  <a:extLst>
                    <a:ext uri="{FF2B5EF4-FFF2-40B4-BE49-F238E27FC236}">
                      <a16:creationId xmlns:a16="http://schemas.microsoft.com/office/drawing/2014/main" id="{A48E9E6E-436A-728C-17F5-F4C72B5E9E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78" y="11398"/>
                  <a:ext cx="167" cy="167"/>
                  <a:chOff x="4155" y="11880"/>
                  <a:chExt cx="270" cy="270"/>
                </a:xfrm>
              </p:grpSpPr>
              <p:sp>
                <p:nvSpPr>
                  <p:cNvPr id="11286" name="Line 22">
                    <a:extLst>
                      <a:ext uri="{FF2B5EF4-FFF2-40B4-BE49-F238E27FC236}">
                        <a16:creationId xmlns:a16="http://schemas.microsoft.com/office/drawing/2014/main" id="{CBEAAAD8-3AD0-E37B-9D1E-7A5A407DABC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287" name="Line 23">
                    <a:extLst>
                      <a:ext uri="{FF2B5EF4-FFF2-40B4-BE49-F238E27FC236}">
                        <a16:creationId xmlns:a16="http://schemas.microsoft.com/office/drawing/2014/main" id="{560BA27B-D026-3480-46D4-E6C5203E536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1272" name="Freeform 24">
              <a:extLst>
                <a:ext uri="{FF2B5EF4-FFF2-40B4-BE49-F238E27FC236}">
                  <a16:creationId xmlns:a16="http://schemas.microsoft.com/office/drawing/2014/main" id="{96562E72-22AF-5E2E-8F70-E08C8D1631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1649"/>
              <a:ext cx="1239" cy="582"/>
            </a:xfrm>
            <a:custGeom>
              <a:avLst/>
              <a:gdLst>
                <a:gd name="T0" fmla="*/ 252 w 1245"/>
                <a:gd name="T1" fmla="*/ 0 h 600"/>
                <a:gd name="T2" fmla="*/ 0 w 1245"/>
                <a:gd name="T3" fmla="*/ 0 h 600"/>
                <a:gd name="T4" fmla="*/ 0 w 1245"/>
                <a:gd name="T5" fmla="*/ 548 h 600"/>
                <a:gd name="T6" fmla="*/ 1227 w 1245"/>
                <a:gd name="T7" fmla="*/ 548 h 600"/>
                <a:gd name="T8" fmla="*/ 1227 w 1245"/>
                <a:gd name="T9" fmla="*/ 0 h 600"/>
                <a:gd name="T10" fmla="*/ 945 w 1245"/>
                <a:gd name="T11" fmla="*/ 0 h 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5" h="600">
                  <a:moveTo>
                    <a:pt x="255" y="0"/>
                  </a:moveTo>
                  <a:lnTo>
                    <a:pt x="0" y="0"/>
                  </a:lnTo>
                  <a:lnTo>
                    <a:pt x="0" y="600"/>
                  </a:lnTo>
                  <a:lnTo>
                    <a:pt x="1245" y="600"/>
                  </a:lnTo>
                  <a:lnTo>
                    <a:pt x="1245" y="0"/>
                  </a:lnTo>
                  <a:lnTo>
                    <a:pt x="960" y="0"/>
                  </a:ln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273" name="Group 25">
              <a:extLst>
                <a:ext uri="{FF2B5EF4-FFF2-40B4-BE49-F238E27FC236}">
                  <a16:creationId xmlns:a16="http://schemas.microsoft.com/office/drawing/2014/main" id="{5AD02823-FD5C-137F-BE7D-2181BDC097DB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3527" y="1979"/>
              <a:ext cx="866" cy="508"/>
              <a:chOff x="2310" y="11220"/>
              <a:chExt cx="870" cy="510"/>
            </a:xfrm>
          </p:grpSpPr>
          <p:sp>
            <p:nvSpPr>
              <p:cNvPr id="11274" name="Line 26">
                <a:extLst>
                  <a:ext uri="{FF2B5EF4-FFF2-40B4-BE49-F238E27FC236}">
                    <a16:creationId xmlns:a16="http://schemas.microsoft.com/office/drawing/2014/main" id="{EC5760AB-37CC-5AD4-4D8F-A47DAFCF5D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0" y="11475"/>
                <a:ext cx="87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5" name="Oval 27">
                <a:extLst>
                  <a:ext uri="{FF2B5EF4-FFF2-40B4-BE49-F238E27FC236}">
                    <a16:creationId xmlns:a16="http://schemas.microsoft.com/office/drawing/2014/main" id="{7BF74845-730E-5B8E-90DC-13FF1A33EC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0" y="11220"/>
                <a:ext cx="510" cy="510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1080000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grpSp>
            <p:nvGrpSpPr>
              <p:cNvPr id="11276" name="Group 28">
                <a:extLst>
                  <a:ext uri="{FF2B5EF4-FFF2-40B4-BE49-F238E27FC236}">
                    <a16:creationId xmlns:a16="http://schemas.microsoft.com/office/drawing/2014/main" id="{C6C50910-C8E7-32BC-A211-A9E2A794CC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0" y="11413"/>
                <a:ext cx="380" cy="149"/>
                <a:chOff x="2520" y="11398"/>
                <a:chExt cx="425" cy="167"/>
              </a:xfrm>
            </p:grpSpPr>
            <p:sp>
              <p:nvSpPr>
                <p:cNvPr id="11277" name="Line 29">
                  <a:extLst>
                    <a:ext uri="{FF2B5EF4-FFF2-40B4-BE49-F238E27FC236}">
                      <a16:creationId xmlns:a16="http://schemas.microsoft.com/office/drawing/2014/main" id="{6D377525-8FF5-EEB2-5136-C9F26D08F7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20" y="11482"/>
                  <a:ext cx="167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1278" name="Group 30">
                  <a:extLst>
                    <a:ext uri="{FF2B5EF4-FFF2-40B4-BE49-F238E27FC236}">
                      <a16:creationId xmlns:a16="http://schemas.microsoft.com/office/drawing/2014/main" id="{358FFFBE-9DF1-45A9-7140-B0DFB8C81F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78" y="11398"/>
                  <a:ext cx="167" cy="167"/>
                  <a:chOff x="4155" y="11880"/>
                  <a:chExt cx="270" cy="270"/>
                </a:xfrm>
              </p:grpSpPr>
              <p:sp>
                <p:nvSpPr>
                  <p:cNvPr id="11279" name="Line 31">
                    <a:extLst>
                      <a:ext uri="{FF2B5EF4-FFF2-40B4-BE49-F238E27FC236}">
                        <a16:creationId xmlns:a16="http://schemas.microsoft.com/office/drawing/2014/main" id="{99FAC6ED-5856-D731-B932-47149B8E9A0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280" name="Line 32">
                    <a:extLst>
                      <a:ext uri="{FF2B5EF4-FFF2-40B4-BE49-F238E27FC236}">
                        <a16:creationId xmlns:a16="http://schemas.microsoft.com/office/drawing/2014/main" id="{1E3C20AE-9C79-9F36-92DB-6B3CDC6FC6D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</p:grpSp>
      <p:sp>
        <p:nvSpPr>
          <p:cNvPr id="11267" name="Rectangle 34">
            <a:extLst>
              <a:ext uri="{FF2B5EF4-FFF2-40B4-BE49-F238E27FC236}">
                <a16:creationId xmlns:a16="http://schemas.microsoft.com/office/drawing/2014/main" id="{AB50BD17-41A1-C091-CC7C-AC87DD56BB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2063" y="779463"/>
            <a:ext cx="6951662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Wires: The voltage at all points along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its length are equal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dirty="0"/>
          </a:p>
        </p:txBody>
      </p:sp>
      <p:sp>
        <p:nvSpPr>
          <p:cNvPr id="11268" name="Rectangle 35">
            <a:extLst>
              <a:ext uri="{FF2B5EF4-FFF2-40B4-BE49-F238E27FC236}">
                <a16:creationId xmlns:a16="http://schemas.microsoft.com/office/drawing/2014/main" id="{80354476-2942-45EB-3963-7556763E4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704" y="2475681"/>
            <a:ext cx="7121525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Two VERY bad (but distressingly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common) circuits: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4">
            <a:extLst>
              <a:ext uri="{FF2B5EF4-FFF2-40B4-BE49-F238E27FC236}">
                <a16:creationId xmlns:a16="http://schemas.microsoft.com/office/drawing/2014/main" id="{5E603CB7-C4C0-A2EE-D299-F58AE4169BF7}"/>
              </a:ext>
            </a:extLst>
          </p:cNvPr>
          <p:cNvGrpSpPr>
            <a:grpSpLocks/>
          </p:cNvGrpSpPr>
          <p:nvPr/>
        </p:nvGrpSpPr>
        <p:grpSpPr bwMode="auto">
          <a:xfrm>
            <a:off x="1485900" y="2273300"/>
            <a:ext cx="1878013" cy="1062038"/>
            <a:chOff x="7185" y="4791"/>
            <a:chExt cx="1875" cy="1059"/>
          </a:xfrm>
        </p:grpSpPr>
        <p:grpSp>
          <p:nvGrpSpPr>
            <p:cNvPr id="13386" name="Group 5">
              <a:extLst>
                <a:ext uri="{FF2B5EF4-FFF2-40B4-BE49-F238E27FC236}">
                  <a16:creationId xmlns:a16="http://schemas.microsoft.com/office/drawing/2014/main" id="{92661923-9912-843E-E121-B8748F51BD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80" y="4791"/>
              <a:ext cx="870" cy="510"/>
              <a:chOff x="2310" y="11220"/>
              <a:chExt cx="870" cy="510"/>
            </a:xfrm>
          </p:grpSpPr>
          <p:sp>
            <p:nvSpPr>
              <p:cNvPr id="13397" name="Line 6">
                <a:extLst>
                  <a:ext uri="{FF2B5EF4-FFF2-40B4-BE49-F238E27FC236}">
                    <a16:creationId xmlns:a16="http://schemas.microsoft.com/office/drawing/2014/main" id="{9791C404-0AFA-036F-06D1-9986E5F0C1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0" y="11475"/>
                <a:ext cx="87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0"/>
              <a:lstStyle/>
              <a:p>
                <a:endParaRPr lang="en-US"/>
              </a:p>
            </p:txBody>
          </p:sp>
          <p:sp>
            <p:nvSpPr>
              <p:cNvPr id="13398" name="Oval 7">
                <a:extLst>
                  <a:ext uri="{FF2B5EF4-FFF2-40B4-BE49-F238E27FC236}">
                    <a16:creationId xmlns:a16="http://schemas.microsoft.com/office/drawing/2014/main" id="{28B5F12E-34A9-3ED3-A90F-2F6E04F805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0" y="11220"/>
                <a:ext cx="510" cy="510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 anchorCtr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grpSp>
            <p:nvGrpSpPr>
              <p:cNvPr id="13399" name="Group 8">
                <a:extLst>
                  <a:ext uri="{FF2B5EF4-FFF2-40B4-BE49-F238E27FC236}">
                    <a16:creationId xmlns:a16="http://schemas.microsoft.com/office/drawing/2014/main" id="{0D532391-F29E-3E4A-795D-3A6DE68890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0" y="11413"/>
                <a:ext cx="380" cy="149"/>
                <a:chOff x="2520" y="11398"/>
                <a:chExt cx="425" cy="167"/>
              </a:xfrm>
            </p:grpSpPr>
            <p:sp>
              <p:nvSpPr>
                <p:cNvPr id="13400" name="Line 9">
                  <a:extLst>
                    <a:ext uri="{FF2B5EF4-FFF2-40B4-BE49-F238E27FC236}">
                      <a16:creationId xmlns:a16="http://schemas.microsoft.com/office/drawing/2014/main" id="{BD9EF8E2-5AC4-6642-C126-E2271B781B5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20" y="11482"/>
                  <a:ext cx="167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0"/>
                <a:lstStyle/>
                <a:p>
                  <a:endParaRPr lang="en-US"/>
                </a:p>
              </p:txBody>
            </p:sp>
            <p:grpSp>
              <p:nvGrpSpPr>
                <p:cNvPr id="13401" name="Group 10">
                  <a:extLst>
                    <a:ext uri="{FF2B5EF4-FFF2-40B4-BE49-F238E27FC236}">
                      <a16:creationId xmlns:a16="http://schemas.microsoft.com/office/drawing/2014/main" id="{24175E2E-F89B-898F-45A5-B934EFDE45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78" y="11398"/>
                  <a:ext cx="167" cy="167"/>
                  <a:chOff x="4155" y="11880"/>
                  <a:chExt cx="270" cy="270"/>
                </a:xfrm>
              </p:grpSpPr>
              <p:sp>
                <p:nvSpPr>
                  <p:cNvPr id="13402" name="Line 11">
                    <a:extLst>
                      <a:ext uri="{FF2B5EF4-FFF2-40B4-BE49-F238E27FC236}">
                        <a16:creationId xmlns:a16="http://schemas.microsoft.com/office/drawing/2014/main" id="{F5D40CB7-F51E-3F60-1D16-97A5E755308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 anchorCtr="0"/>
                  <a:lstStyle/>
                  <a:p>
                    <a:endParaRPr lang="en-US"/>
                  </a:p>
                </p:txBody>
              </p:sp>
              <p:sp>
                <p:nvSpPr>
                  <p:cNvPr id="13403" name="Line 12">
                    <a:extLst>
                      <a:ext uri="{FF2B5EF4-FFF2-40B4-BE49-F238E27FC236}">
                        <a16:creationId xmlns:a16="http://schemas.microsoft.com/office/drawing/2014/main" id="{6E32817E-E4D1-5BE7-3C31-309DB31E2EC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 anchorCtr="0"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3387" name="Freeform 13">
              <a:extLst>
                <a:ext uri="{FF2B5EF4-FFF2-40B4-BE49-F238E27FC236}">
                  <a16:creationId xmlns:a16="http://schemas.microsoft.com/office/drawing/2014/main" id="{C2B0FFDD-312C-EC23-03D5-B13AC34AA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5" y="5040"/>
              <a:ext cx="1875" cy="585"/>
            </a:xfrm>
            <a:custGeom>
              <a:avLst/>
              <a:gdLst>
                <a:gd name="T0" fmla="*/ 870 w 1245"/>
                <a:gd name="T1" fmla="*/ 0 h 600"/>
                <a:gd name="T2" fmla="*/ 0 w 1245"/>
                <a:gd name="T3" fmla="*/ 0 h 600"/>
                <a:gd name="T4" fmla="*/ 0 w 1245"/>
                <a:gd name="T5" fmla="*/ 556 h 600"/>
                <a:gd name="T6" fmla="*/ 4253 w 1245"/>
                <a:gd name="T7" fmla="*/ 556 h 600"/>
                <a:gd name="T8" fmla="*/ 4253 w 1245"/>
                <a:gd name="T9" fmla="*/ 0 h 600"/>
                <a:gd name="T10" fmla="*/ 3280 w 1245"/>
                <a:gd name="T11" fmla="*/ 0 h 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5" h="600">
                  <a:moveTo>
                    <a:pt x="255" y="0"/>
                  </a:moveTo>
                  <a:lnTo>
                    <a:pt x="0" y="0"/>
                  </a:lnTo>
                  <a:lnTo>
                    <a:pt x="0" y="600"/>
                  </a:lnTo>
                  <a:lnTo>
                    <a:pt x="1245" y="600"/>
                  </a:lnTo>
                  <a:lnTo>
                    <a:pt x="1245" y="0"/>
                  </a:lnTo>
                  <a:lnTo>
                    <a:pt x="960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 anchorCtr="0"/>
            <a:lstStyle/>
            <a:p>
              <a:endParaRPr lang="en-US"/>
            </a:p>
          </p:txBody>
        </p:sp>
        <p:grpSp>
          <p:nvGrpSpPr>
            <p:cNvPr id="13388" name="Group 14">
              <a:extLst>
                <a:ext uri="{FF2B5EF4-FFF2-40B4-BE49-F238E27FC236}">
                  <a16:creationId xmlns:a16="http://schemas.microsoft.com/office/drawing/2014/main" id="{795DA384-400E-8162-A64A-1B3FEFBAD6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60" y="4791"/>
              <a:ext cx="870" cy="510"/>
              <a:chOff x="2310" y="11220"/>
              <a:chExt cx="870" cy="510"/>
            </a:xfrm>
          </p:grpSpPr>
          <p:sp>
            <p:nvSpPr>
              <p:cNvPr id="13390" name="Line 15">
                <a:extLst>
                  <a:ext uri="{FF2B5EF4-FFF2-40B4-BE49-F238E27FC236}">
                    <a16:creationId xmlns:a16="http://schemas.microsoft.com/office/drawing/2014/main" id="{799F146A-AD5B-C167-CC77-771A838576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0" y="11475"/>
                <a:ext cx="87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0"/>
              <a:lstStyle/>
              <a:p>
                <a:endParaRPr lang="en-US"/>
              </a:p>
            </p:txBody>
          </p:sp>
          <p:sp>
            <p:nvSpPr>
              <p:cNvPr id="13391" name="Oval 16">
                <a:extLst>
                  <a:ext uri="{FF2B5EF4-FFF2-40B4-BE49-F238E27FC236}">
                    <a16:creationId xmlns:a16="http://schemas.microsoft.com/office/drawing/2014/main" id="{60F83715-296E-26BD-2458-044D66E10D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0" y="11220"/>
                <a:ext cx="510" cy="510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 anchorCtr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grpSp>
            <p:nvGrpSpPr>
              <p:cNvPr id="13392" name="Group 17">
                <a:extLst>
                  <a:ext uri="{FF2B5EF4-FFF2-40B4-BE49-F238E27FC236}">
                    <a16:creationId xmlns:a16="http://schemas.microsoft.com/office/drawing/2014/main" id="{863030EC-AA80-B8D1-1AEA-7100F114DE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0" y="11413"/>
                <a:ext cx="380" cy="149"/>
                <a:chOff x="2520" y="11398"/>
                <a:chExt cx="425" cy="167"/>
              </a:xfrm>
            </p:grpSpPr>
            <p:sp>
              <p:nvSpPr>
                <p:cNvPr id="13393" name="Line 18">
                  <a:extLst>
                    <a:ext uri="{FF2B5EF4-FFF2-40B4-BE49-F238E27FC236}">
                      <a16:creationId xmlns:a16="http://schemas.microsoft.com/office/drawing/2014/main" id="{65A462FC-49D6-82D3-2C68-D7507D355D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20" y="11482"/>
                  <a:ext cx="167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0"/>
                <a:lstStyle/>
                <a:p>
                  <a:endParaRPr lang="en-US"/>
                </a:p>
              </p:txBody>
            </p:sp>
            <p:grpSp>
              <p:nvGrpSpPr>
                <p:cNvPr id="13394" name="Group 19">
                  <a:extLst>
                    <a:ext uri="{FF2B5EF4-FFF2-40B4-BE49-F238E27FC236}">
                      <a16:creationId xmlns:a16="http://schemas.microsoft.com/office/drawing/2014/main" id="{0D50C63B-1D73-F3EA-F9A7-E69DBC9664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78" y="11398"/>
                  <a:ext cx="167" cy="167"/>
                  <a:chOff x="4155" y="11880"/>
                  <a:chExt cx="270" cy="270"/>
                </a:xfrm>
              </p:grpSpPr>
              <p:sp>
                <p:nvSpPr>
                  <p:cNvPr id="13395" name="Line 20">
                    <a:extLst>
                      <a:ext uri="{FF2B5EF4-FFF2-40B4-BE49-F238E27FC236}">
                        <a16:creationId xmlns:a16="http://schemas.microsoft.com/office/drawing/2014/main" id="{C26CD486-FB61-6649-F13D-8F693A5930B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 anchorCtr="0"/>
                  <a:lstStyle/>
                  <a:p>
                    <a:endParaRPr lang="en-US"/>
                  </a:p>
                </p:txBody>
              </p:sp>
              <p:sp>
                <p:nvSpPr>
                  <p:cNvPr id="13396" name="Line 21">
                    <a:extLst>
                      <a:ext uri="{FF2B5EF4-FFF2-40B4-BE49-F238E27FC236}">
                        <a16:creationId xmlns:a16="http://schemas.microsoft.com/office/drawing/2014/main" id="{645DE3FE-E2A6-713D-6FAD-C3AF038C82D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 anchorCtr="0"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3389" name="Text Box 22">
              <a:extLst>
                <a:ext uri="{FF2B5EF4-FFF2-40B4-BE49-F238E27FC236}">
                  <a16:creationId xmlns:a16="http://schemas.microsoft.com/office/drawing/2014/main" id="{CCFE6ACB-CDD5-E102-0794-0A26721491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70" y="5430"/>
              <a:ext cx="780" cy="420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  stuff</a:t>
              </a:r>
              <a:endParaRPr lang="en-US" altLang="en-US" sz="1800"/>
            </a:p>
          </p:txBody>
        </p:sp>
      </p:grpSp>
      <p:grpSp>
        <p:nvGrpSpPr>
          <p:cNvPr id="13315" name="Group 43">
            <a:extLst>
              <a:ext uri="{FF2B5EF4-FFF2-40B4-BE49-F238E27FC236}">
                <a16:creationId xmlns:a16="http://schemas.microsoft.com/office/drawing/2014/main" id="{2420F37A-FB46-033B-3A6A-9006B6633452}"/>
              </a:ext>
            </a:extLst>
          </p:cNvPr>
          <p:cNvGrpSpPr>
            <a:grpSpLocks/>
          </p:cNvGrpSpPr>
          <p:nvPr/>
        </p:nvGrpSpPr>
        <p:grpSpPr bwMode="auto">
          <a:xfrm>
            <a:off x="4005263" y="2311400"/>
            <a:ext cx="3621087" cy="1009650"/>
            <a:chOff x="7380" y="5805"/>
            <a:chExt cx="3855" cy="1074"/>
          </a:xfrm>
        </p:grpSpPr>
        <p:sp>
          <p:nvSpPr>
            <p:cNvPr id="13344" name="Freeform 44">
              <a:extLst>
                <a:ext uri="{FF2B5EF4-FFF2-40B4-BE49-F238E27FC236}">
                  <a16:creationId xmlns:a16="http://schemas.microsoft.com/office/drawing/2014/main" id="{75E03872-D937-8E42-43E8-8374B6883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0" y="6069"/>
              <a:ext cx="3855" cy="585"/>
            </a:xfrm>
            <a:custGeom>
              <a:avLst/>
              <a:gdLst>
                <a:gd name="T0" fmla="*/ 7574 w 1245"/>
                <a:gd name="T1" fmla="*/ 0 h 600"/>
                <a:gd name="T2" fmla="*/ 0 w 1245"/>
                <a:gd name="T3" fmla="*/ 0 h 600"/>
                <a:gd name="T4" fmla="*/ 0 w 1245"/>
                <a:gd name="T5" fmla="*/ 556 h 600"/>
                <a:gd name="T6" fmla="*/ 36962 w 1245"/>
                <a:gd name="T7" fmla="*/ 556 h 600"/>
                <a:gd name="T8" fmla="*/ 36962 w 1245"/>
                <a:gd name="T9" fmla="*/ 0 h 600"/>
                <a:gd name="T10" fmla="*/ 28505 w 1245"/>
                <a:gd name="T11" fmla="*/ 0 h 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5" h="600">
                  <a:moveTo>
                    <a:pt x="255" y="0"/>
                  </a:moveTo>
                  <a:lnTo>
                    <a:pt x="0" y="0"/>
                  </a:lnTo>
                  <a:lnTo>
                    <a:pt x="0" y="600"/>
                  </a:lnTo>
                  <a:lnTo>
                    <a:pt x="1245" y="600"/>
                  </a:lnTo>
                  <a:lnTo>
                    <a:pt x="1245" y="0"/>
                  </a:lnTo>
                  <a:lnTo>
                    <a:pt x="960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 anchorCtr="0"/>
            <a:lstStyle/>
            <a:p>
              <a:endParaRPr lang="en-US"/>
            </a:p>
          </p:txBody>
        </p:sp>
        <p:grpSp>
          <p:nvGrpSpPr>
            <p:cNvPr id="13345" name="Group 45">
              <a:extLst>
                <a:ext uri="{FF2B5EF4-FFF2-40B4-BE49-F238E27FC236}">
                  <a16:creationId xmlns:a16="http://schemas.microsoft.com/office/drawing/2014/main" id="{18F0ED07-3C2E-4300-D7B1-9F36C1344D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75" y="5805"/>
              <a:ext cx="870" cy="510"/>
              <a:chOff x="2310" y="11220"/>
              <a:chExt cx="870" cy="510"/>
            </a:xfrm>
          </p:grpSpPr>
          <p:sp>
            <p:nvSpPr>
              <p:cNvPr id="13379" name="Line 46">
                <a:extLst>
                  <a:ext uri="{FF2B5EF4-FFF2-40B4-BE49-F238E27FC236}">
                    <a16:creationId xmlns:a16="http://schemas.microsoft.com/office/drawing/2014/main" id="{474F8B70-466F-11FD-52F8-1F1819572E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0" y="11475"/>
                <a:ext cx="87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0"/>
              <a:lstStyle/>
              <a:p>
                <a:endParaRPr lang="en-US"/>
              </a:p>
            </p:txBody>
          </p:sp>
          <p:sp>
            <p:nvSpPr>
              <p:cNvPr id="13380" name="Oval 47">
                <a:extLst>
                  <a:ext uri="{FF2B5EF4-FFF2-40B4-BE49-F238E27FC236}">
                    <a16:creationId xmlns:a16="http://schemas.microsoft.com/office/drawing/2014/main" id="{EC80C993-916A-A3F1-7A05-3131F3EE69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0" y="11220"/>
                <a:ext cx="510" cy="510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 anchorCtr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grpSp>
            <p:nvGrpSpPr>
              <p:cNvPr id="13381" name="Group 48">
                <a:extLst>
                  <a:ext uri="{FF2B5EF4-FFF2-40B4-BE49-F238E27FC236}">
                    <a16:creationId xmlns:a16="http://schemas.microsoft.com/office/drawing/2014/main" id="{0FC027BC-17DB-C6D0-2BC6-CDE073F4F4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0" y="11413"/>
                <a:ext cx="380" cy="149"/>
                <a:chOff x="2520" y="11398"/>
                <a:chExt cx="425" cy="167"/>
              </a:xfrm>
            </p:grpSpPr>
            <p:sp>
              <p:nvSpPr>
                <p:cNvPr id="13382" name="Line 49">
                  <a:extLst>
                    <a:ext uri="{FF2B5EF4-FFF2-40B4-BE49-F238E27FC236}">
                      <a16:creationId xmlns:a16="http://schemas.microsoft.com/office/drawing/2014/main" id="{7885242D-A249-B069-4440-600371F385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20" y="11482"/>
                  <a:ext cx="167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0"/>
                <a:lstStyle/>
                <a:p>
                  <a:endParaRPr lang="en-US"/>
                </a:p>
              </p:txBody>
            </p:sp>
            <p:grpSp>
              <p:nvGrpSpPr>
                <p:cNvPr id="13383" name="Group 50">
                  <a:extLst>
                    <a:ext uri="{FF2B5EF4-FFF2-40B4-BE49-F238E27FC236}">
                      <a16:creationId xmlns:a16="http://schemas.microsoft.com/office/drawing/2014/main" id="{962EF807-4CDA-FBC4-0043-3CD6FB5529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78" y="11398"/>
                  <a:ext cx="167" cy="167"/>
                  <a:chOff x="4155" y="11880"/>
                  <a:chExt cx="270" cy="270"/>
                </a:xfrm>
              </p:grpSpPr>
              <p:sp>
                <p:nvSpPr>
                  <p:cNvPr id="13384" name="Line 51">
                    <a:extLst>
                      <a:ext uri="{FF2B5EF4-FFF2-40B4-BE49-F238E27FC236}">
                        <a16:creationId xmlns:a16="http://schemas.microsoft.com/office/drawing/2014/main" id="{8BEECB66-E473-0094-B098-A5850D60B6E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 anchorCtr="0"/>
                  <a:lstStyle/>
                  <a:p>
                    <a:endParaRPr lang="en-US"/>
                  </a:p>
                </p:txBody>
              </p:sp>
              <p:sp>
                <p:nvSpPr>
                  <p:cNvPr id="13385" name="Line 52">
                    <a:extLst>
                      <a:ext uri="{FF2B5EF4-FFF2-40B4-BE49-F238E27FC236}">
                        <a16:creationId xmlns:a16="http://schemas.microsoft.com/office/drawing/2014/main" id="{627C74FF-8B8B-A6A9-3D30-0298E75D384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 anchorCtr="0"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3346" name="Text Box 53">
              <a:extLst>
                <a:ext uri="{FF2B5EF4-FFF2-40B4-BE49-F238E27FC236}">
                  <a16:creationId xmlns:a16="http://schemas.microsoft.com/office/drawing/2014/main" id="{88BFC14C-D5CD-7B25-1BAA-1523B02B73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65" y="6459"/>
              <a:ext cx="780" cy="420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  stuff</a:t>
              </a:r>
              <a:endParaRPr lang="en-US" altLang="en-US" sz="1800"/>
            </a:p>
          </p:txBody>
        </p:sp>
        <p:grpSp>
          <p:nvGrpSpPr>
            <p:cNvPr id="13347" name="Group 54">
              <a:extLst>
                <a:ext uri="{FF2B5EF4-FFF2-40B4-BE49-F238E27FC236}">
                  <a16:creationId xmlns:a16="http://schemas.microsoft.com/office/drawing/2014/main" id="{07252C8C-2B2F-85EB-4D51-EE58981331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10" y="5805"/>
              <a:ext cx="870" cy="510"/>
              <a:chOff x="2310" y="11220"/>
              <a:chExt cx="870" cy="510"/>
            </a:xfrm>
          </p:grpSpPr>
          <p:sp>
            <p:nvSpPr>
              <p:cNvPr id="13372" name="Line 55">
                <a:extLst>
                  <a:ext uri="{FF2B5EF4-FFF2-40B4-BE49-F238E27FC236}">
                    <a16:creationId xmlns:a16="http://schemas.microsoft.com/office/drawing/2014/main" id="{08F92ED8-90A4-F8EE-5CD7-35CFD08716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0" y="11475"/>
                <a:ext cx="87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0"/>
              <a:lstStyle/>
              <a:p>
                <a:endParaRPr lang="en-US"/>
              </a:p>
            </p:txBody>
          </p:sp>
          <p:sp>
            <p:nvSpPr>
              <p:cNvPr id="13373" name="Oval 56">
                <a:extLst>
                  <a:ext uri="{FF2B5EF4-FFF2-40B4-BE49-F238E27FC236}">
                    <a16:creationId xmlns:a16="http://schemas.microsoft.com/office/drawing/2014/main" id="{A2229633-3B31-D2D2-065C-6304C8C7BD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0" y="11220"/>
                <a:ext cx="510" cy="510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 anchorCtr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grpSp>
            <p:nvGrpSpPr>
              <p:cNvPr id="13374" name="Group 57">
                <a:extLst>
                  <a:ext uri="{FF2B5EF4-FFF2-40B4-BE49-F238E27FC236}">
                    <a16:creationId xmlns:a16="http://schemas.microsoft.com/office/drawing/2014/main" id="{DB2FDD4C-EC25-3BD4-86AB-488E000774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0" y="11413"/>
                <a:ext cx="380" cy="149"/>
                <a:chOff x="2520" y="11398"/>
                <a:chExt cx="425" cy="167"/>
              </a:xfrm>
            </p:grpSpPr>
            <p:sp>
              <p:nvSpPr>
                <p:cNvPr id="13375" name="Line 58">
                  <a:extLst>
                    <a:ext uri="{FF2B5EF4-FFF2-40B4-BE49-F238E27FC236}">
                      <a16:creationId xmlns:a16="http://schemas.microsoft.com/office/drawing/2014/main" id="{DB875690-1C27-2771-6B4B-E43A30D758D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20" y="11482"/>
                  <a:ext cx="167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0"/>
                <a:lstStyle/>
                <a:p>
                  <a:endParaRPr lang="en-US"/>
                </a:p>
              </p:txBody>
            </p:sp>
            <p:grpSp>
              <p:nvGrpSpPr>
                <p:cNvPr id="13376" name="Group 59">
                  <a:extLst>
                    <a:ext uri="{FF2B5EF4-FFF2-40B4-BE49-F238E27FC236}">
                      <a16:creationId xmlns:a16="http://schemas.microsoft.com/office/drawing/2014/main" id="{65898CB2-633F-B4CF-6AFA-AC212F4212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78" y="11398"/>
                  <a:ext cx="167" cy="167"/>
                  <a:chOff x="4155" y="11880"/>
                  <a:chExt cx="270" cy="270"/>
                </a:xfrm>
              </p:grpSpPr>
              <p:sp>
                <p:nvSpPr>
                  <p:cNvPr id="13377" name="Line 60">
                    <a:extLst>
                      <a:ext uri="{FF2B5EF4-FFF2-40B4-BE49-F238E27FC236}">
                        <a16:creationId xmlns:a16="http://schemas.microsoft.com/office/drawing/2014/main" id="{17064DBA-ACA4-3C01-3A34-4B65485CDA0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 anchorCtr="0"/>
                  <a:lstStyle/>
                  <a:p>
                    <a:endParaRPr lang="en-US"/>
                  </a:p>
                </p:txBody>
              </p:sp>
              <p:sp>
                <p:nvSpPr>
                  <p:cNvPr id="13378" name="Line 61">
                    <a:extLst>
                      <a:ext uri="{FF2B5EF4-FFF2-40B4-BE49-F238E27FC236}">
                        <a16:creationId xmlns:a16="http://schemas.microsoft.com/office/drawing/2014/main" id="{EEDFB0A5-BC56-B8CD-7934-C94910E89EA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 anchorCtr="0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13348" name="Group 62">
              <a:extLst>
                <a:ext uri="{FF2B5EF4-FFF2-40B4-BE49-F238E27FC236}">
                  <a16:creationId xmlns:a16="http://schemas.microsoft.com/office/drawing/2014/main" id="{6F7146D5-8182-1D20-9FEA-C1889F1C53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880" y="5805"/>
              <a:ext cx="870" cy="510"/>
              <a:chOff x="2310" y="11220"/>
              <a:chExt cx="870" cy="510"/>
            </a:xfrm>
          </p:grpSpPr>
          <p:sp>
            <p:nvSpPr>
              <p:cNvPr id="13365" name="Line 63">
                <a:extLst>
                  <a:ext uri="{FF2B5EF4-FFF2-40B4-BE49-F238E27FC236}">
                    <a16:creationId xmlns:a16="http://schemas.microsoft.com/office/drawing/2014/main" id="{CC3909EA-8683-FA1D-9D53-A81FA6FB74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0" y="11475"/>
                <a:ext cx="87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0"/>
              <a:lstStyle/>
              <a:p>
                <a:endParaRPr lang="en-US"/>
              </a:p>
            </p:txBody>
          </p:sp>
          <p:sp>
            <p:nvSpPr>
              <p:cNvPr id="13366" name="Oval 64">
                <a:extLst>
                  <a:ext uri="{FF2B5EF4-FFF2-40B4-BE49-F238E27FC236}">
                    <a16:creationId xmlns:a16="http://schemas.microsoft.com/office/drawing/2014/main" id="{4B0EE94E-5D14-F69E-02DD-556852C5DC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0" y="11220"/>
                <a:ext cx="510" cy="510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 anchorCtr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grpSp>
            <p:nvGrpSpPr>
              <p:cNvPr id="13367" name="Group 65">
                <a:extLst>
                  <a:ext uri="{FF2B5EF4-FFF2-40B4-BE49-F238E27FC236}">
                    <a16:creationId xmlns:a16="http://schemas.microsoft.com/office/drawing/2014/main" id="{7CEBC4F0-801E-BFA8-3C8A-E806728F73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0" y="11413"/>
                <a:ext cx="380" cy="149"/>
                <a:chOff x="2520" y="11398"/>
                <a:chExt cx="425" cy="167"/>
              </a:xfrm>
            </p:grpSpPr>
            <p:sp>
              <p:nvSpPr>
                <p:cNvPr id="13368" name="Line 66">
                  <a:extLst>
                    <a:ext uri="{FF2B5EF4-FFF2-40B4-BE49-F238E27FC236}">
                      <a16:creationId xmlns:a16="http://schemas.microsoft.com/office/drawing/2014/main" id="{43CEE0BC-CFC6-F305-1A07-43FA6216B5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20" y="11482"/>
                  <a:ext cx="167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0"/>
                <a:lstStyle/>
                <a:p>
                  <a:endParaRPr lang="en-US"/>
                </a:p>
              </p:txBody>
            </p:sp>
            <p:grpSp>
              <p:nvGrpSpPr>
                <p:cNvPr id="13369" name="Group 67">
                  <a:extLst>
                    <a:ext uri="{FF2B5EF4-FFF2-40B4-BE49-F238E27FC236}">
                      <a16:creationId xmlns:a16="http://schemas.microsoft.com/office/drawing/2014/main" id="{1484DFAC-2C08-DCA8-58C5-0EBD141EF4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78" y="11398"/>
                  <a:ext cx="167" cy="167"/>
                  <a:chOff x="4155" y="11880"/>
                  <a:chExt cx="270" cy="270"/>
                </a:xfrm>
              </p:grpSpPr>
              <p:sp>
                <p:nvSpPr>
                  <p:cNvPr id="13370" name="Line 68">
                    <a:extLst>
                      <a:ext uri="{FF2B5EF4-FFF2-40B4-BE49-F238E27FC236}">
                        <a16:creationId xmlns:a16="http://schemas.microsoft.com/office/drawing/2014/main" id="{872BDE8F-D26D-2E0F-7584-85C87781A5F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 anchorCtr="0"/>
                  <a:lstStyle/>
                  <a:p>
                    <a:endParaRPr lang="en-US"/>
                  </a:p>
                </p:txBody>
              </p:sp>
              <p:sp>
                <p:nvSpPr>
                  <p:cNvPr id="13371" name="Line 69">
                    <a:extLst>
                      <a:ext uri="{FF2B5EF4-FFF2-40B4-BE49-F238E27FC236}">
                        <a16:creationId xmlns:a16="http://schemas.microsoft.com/office/drawing/2014/main" id="{F70021EB-F87E-7EFC-B3A8-942D958D73A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 anchorCtr="0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13349" name="Group 70">
              <a:extLst>
                <a:ext uri="{FF2B5EF4-FFF2-40B4-BE49-F238E27FC236}">
                  <a16:creationId xmlns:a16="http://schemas.microsoft.com/office/drawing/2014/main" id="{CAD37F39-FA0C-CF5E-B231-38B7C198D5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00" y="5805"/>
              <a:ext cx="870" cy="510"/>
              <a:chOff x="2310" y="11220"/>
              <a:chExt cx="870" cy="510"/>
            </a:xfrm>
          </p:grpSpPr>
          <p:sp>
            <p:nvSpPr>
              <p:cNvPr id="13358" name="Line 71">
                <a:extLst>
                  <a:ext uri="{FF2B5EF4-FFF2-40B4-BE49-F238E27FC236}">
                    <a16:creationId xmlns:a16="http://schemas.microsoft.com/office/drawing/2014/main" id="{87BEB3F4-230F-853E-7459-62C25B982E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0" y="11475"/>
                <a:ext cx="87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0"/>
              <a:lstStyle/>
              <a:p>
                <a:endParaRPr lang="en-US"/>
              </a:p>
            </p:txBody>
          </p:sp>
          <p:sp>
            <p:nvSpPr>
              <p:cNvPr id="13359" name="Oval 72">
                <a:extLst>
                  <a:ext uri="{FF2B5EF4-FFF2-40B4-BE49-F238E27FC236}">
                    <a16:creationId xmlns:a16="http://schemas.microsoft.com/office/drawing/2014/main" id="{B76BEA1B-B7DD-F85B-13BB-C5A3C364D9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0" y="11220"/>
                <a:ext cx="510" cy="510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 anchorCtr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grpSp>
            <p:nvGrpSpPr>
              <p:cNvPr id="13360" name="Group 73">
                <a:extLst>
                  <a:ext uri="{FF2B5EF4-FFF2-40B4-BE49-F238E27FC236}">
                    <a16:creationId xmlns:a16="http://schemas.microsoft.com/office/drawing/2014/main" id="{6FA1A8C5-B346-199F-099B-3AADAA38C8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0" y="11413"/>
                <a:ext cx="380" cy="149"/>
                <a:chOff x="2520" y="11398"/>
                <a:chExt cx="425" cy="167"/>
              </a:xfrm>
            </p:grpSpPr>
            <p:sp>
              <p:nvSpPr>
                <p:cNvPr id="13361" name="Line 74">
                  <a:extLst>
                    <a:ext uri="{FF2B5EF4-FFF2-40B4-BE49-F238E27FC236}">
                      <a16:creationId xmlns:a16="http://schemas.microsoft.com/office/drawing/2014/main" id="{B35CCA1D-4789-8DEE-E7EE-26A73EDCA6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20" y="11482"/>
                  <a:ext cx="167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0"/>
                <a:lstStyle/>
                <a:p>
                  <a:endParaRPr lang="en-US"/>
                </a:p>
              </p:txBody>
            </p:sp>
            <p:grpSp>
              <p:nvGrpSpPr>
                <p:cNvPr id="13362" name="Group 75">
                  <a:extLst>
                    <a:ext uri="{FF2B5EF4-FFF2-40B4-BE49-F238E27FC236}">
                      <a16:creationId xmlns:a16="http://schemas.microsoft.com/office/drawing/2014/main" id="{96FAF361-DF46-4E6A-4F40-2393F9F4B6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78" y="11398"/>
                  <a:ext cx="167" cy="167"/>
                  <a:chOff x="4155" y="11880"/>
                  <a:chExt cx="270" cy="270"/>
                </a:xfrm>
              </p:grpSpPr>
              <p:sp>
                <p:nvSpPr>
                  <p:cNvPr id="13363" name="Line 76">
                    <a:extLst>
                      <a:ext uri="{FF2B5EF4-FFF2-40B4-BE49-F238E27FC236}">
                        <a16:creationId xmlns:a16="http://schemas.microsoft.com/office/drawing/2014/main" id="{B57E4976-1EBE-2E96-BF78-4A4C1AFC360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 anchorCtr="0"/>
                  <a:lstStyle/>
                  <a:p>
                    <a:endParaRPr lang="en-US"/>
                  </a:p>
                </p:txBody>
              </p:sp>
              <p:sp>
                <p:nvSpPr>
                  <p:cNvPr id="13364" name="Line 77">
                    <a:extLst>
                      <a:ext uri="{FF2B5EF4-FFF2-40B4-BE49-F238E27FC236}">
                        <a16:creationId xmlns:a16="http://schemas.microsoft.com/office/drawing/2014/main" id="{4AB36485-69A9-8C70-B83F-B8E1E033A7E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 anchorCtr="0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13350" name="Group 78">
              <a:extLst>
                <a:ext uri="{FF2B5EF4-FFF2-40B4-BE49-F238E27FC236}">
                  <a16:creationId xmlns:a16="http://schemas.microsoft.com/office/drawing/2014/main" id="{C6F7E072-3D8F-9851-F2C8-582041EC7B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350" y="5805"/>
              <a:ext cx="870" cy="510"/>
              <a:chOff x="2310" y="11220"/>
              <a:chExt cx="870" cy="510"/>
            </a:xfrm>
          </p:grpSpPr>
          <p:sp>
            <p:nvSpPr>
              <p:cNvPr id="13351" name="Line 79">
                <a:extLst>
                  <a:ext uri="{FF2B5EF4-FFF2-40B4-BE49-F238E27FC236}">
                    <a16:creationId xmlns:a16="http://schemas.microsoft.com/office/drawing/2014/main" id="{BAD19DD8-2F05-704C-F017-86166E9F2A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0" y="11475"/>
                <a:ext cx="87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0"/>
              <a:lstStyle/>
              <a:p>
                <a:endParaRPr lang="en-US"/>
              </a:p>
            </p:txBody>
          </p:sp>
          <p:sp>
            <p:nvSpPr>
              <p:cNvPr id="13352" name="Oval 80">
                <a:extLst>
                  <a:ext uri="{FF2B5EF4-FFF2-40B4-BE49-F238E27FC236}">
                    <a16:creationId xmlns:a16="http://schemas.microsoft.com/office/drawing/2014/main" id="{78538EB9-4C5D-11B1-6DE8-BB7B43654A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0" y="11220"/>
                <a:ext cx="510" cy="510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 anchorCtr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grpSp>
            <p:nvGrpSpPr>
              <p:cNvPr id="13353" name="Group 81">
                <a:extLst>
                  <a:ext uri="{FF2B5EF4-FFF2-40B4-BE49-F238E27FC236}">
                    <a16:creationId xmlns:a16="http://schemas.microsoft.com/office/drawing/2014/main" id="{B1FDC8F5-8CDC-14D4-DB6F-24B002B9C3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0" y="11413"/>
                <a:ext cx="380" cy="149"/>
                <a:chOff x="2520" y="11398"/>
                <a:chExt cx="425" cy="167"/>
              </a:xfrm>
            </p:grpSpPr>
            <p:sp>
              <p:nvSpPr>
                <p:cNvPr id="13354" name="Line 82">
                  <a:extLst>
                    <a:ext uri="{FF2B5EF4-FFF2-40B4-BE49-F238E27FC236}">
                      <a16:creationId xmlns:a16="http://schemas.microsoft.com/office/drawing/2014/main" id="{9F9FDAA3-743C-48FC-FF95-C795A86C42E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20" y="11482"/>
                  <a:ext cx="167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0"/>
                <a:lstStyle/>
                <a:p>
                  <a:endParaRPr lang="en-US"/>
                </a:p>
              </p:txBody>
            </p:sp>
            <p:grpSp>
              <p:nvGrpSpPr>
                <p:cNvPr id="13355" name="Group 83">
                  <a:extLst>
                    <a:ext uri="{FF2B5EF4-FFF2-40B4-BE49-F238E27FC236}">
                      <a16:creationId xmlns:a16="http://schemas.microsoft.com/office/drawing/2014/main" id="{7EB88F3F-52D5-DF5F-A877-3A7D7BDFFC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78" y="11398"/>
                  <a:ext cx="167" cy="167"/>
                  <a:chOff x="4155" y="11880"/>
                  <a:chExt cx="270" cy="270"/>
                </a:xfrm>
              </p:grpSpPr>
              <p:sp>
                <p:nvSpPr>
                  <p:cNvPr id="13356" name="Line 84">
                    <a:extLst>
                      <a:ext uri="{FF2B5EF4-FFF2-40B4-BE49-F238E27FC236}">
                        <a16:creationId xmlns:a16="http://schemas.microsoft.com/office/drawing/2014/main" id="{5BD89C46-C97C-683A-A5A6-686C3D110ED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 anchorCtr="0"/>
                  <a:lstStyle/>
                  <a:p>
                    <a:endParaRPr lang="en-US"/>
                  </a:p>
                </p:txBody>
              </p:sp>
              <p:sp>
                <p:nvSpPr>
                  <p:cNvPr id="13357" name="Line 85">
                    <a:extLst>
                      <a:ext uri="{FF2B5EF4-FFF2-40B4-BE49-F238E27FC236}">
                        <a16:creationId xmlns:a16="http://schemas.microsoft.com/office/drawing/2014/main" id="{E7FEC37F-3C13-E7B9-52D2-D3ABCD03418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 anchorCtr="0"/>
                  <a:lstStyle/>
                  <a:p>
                    <a:endParaRPr lang="en-US"/>
                  </a:p>
                </p:txBody>
              </p:sp>
            </p:grpSp>
          </p:grpSp>
        </p:grpSp>
      </p:grpSp>
      <p:sp>
        <p:nvSpPr>
          <p:cNvPr id="13316" name="Rectangle 86">
            <a:extLst>
              <a:ext uri="{FF2B5EF4-FFF2-40B4-BE49-F238E27FC236}">
                <a16:creationId xmlns:a16="http://schemas.microsoft.com/office/drawing/2014/main" id="{9652B251-3EFC-5FC3-B7A0-9604161D3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2038" y="715963"/>
            <a:ext cx="4138612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Acceptable Circuits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grpSp>
        <p:nvGrpSpPr>
          <p:cNvPr id="13317" name="Group 108">
            <a:extLst>
              <a:ext uri="{FF2B5EF4-FFF2-40B4-BE49-F238E27FC236}">
                <a16:creationId xmlns:a16="http://schemas.microsoft.com/office/drawing/2014/main" id="{2E5E07FE-0ACC-C105-EB10-A81BC2CCC46E}"/>
              </a:ext>
            </a:extLst>
          </p:cNvPr>
          <p:cNvGrpSpPr>
            <a:grpSpLocks/>
          </p:cNvGrpSpPr>
          <p:nvPr/>
        </p:nvGrpSpPr>
        <p:grpSpPr bwMode="auto">
          <a:xfrm>
            <a:off x="1314450" y="4235450"/>
            <a:ext cx="2473325" cy="1074738"/>
            <a:chOff x="855" y="2766"/>
            <a:chExt cx="1558" cy="677"/>
          </a:xfrm>
        </p:grpSpPr>
        <p:grpSp>
          <p:nvGrpSpPr>
            <p:cNvPr id="13332" name="Group 88">
              <a:extLst>
                <a:ext uri="{FF2B5EF4-FFF2-40B4-BE49-F238E27FC236}">
                  <a16:creationId xmlns:a16="http://schemas.microsoft.com/office/drawing/2014/main" id="{549CCE6C-4668-88D4-A497-C0A75A9A14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70" y="2766"/>
              <a:ext cx="549" cy="322"/>
              <a:chOff x="2310" y="11220"/>
              <a:chExt cx="870" cy="510"/>
            </a:xfrm>
          </p:grpSpPr>
          <p:sp>
            <p:nvSpPr>
              <p:cNvPr id="13337" name="Line 89">
                <a:extLst>
                  <a:ext uri="{FF2B5EF4-FFF2-40B4-BE49-F238E27FC236}">
                    <a16:creationId xmlns:a16="http://schemas.microsoft.com/office/drawing/2014/main" id="{AC272FD2-0241-D914-9B48-BFD2CC2174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0" y="11475"/>
                <a:ext cx="87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38" name="Oval 90">
                <a:extLst>
                  <a:ext uri="{FF2B5EF4-FFF2-40B4-BE49-F238E27FC236}">
                    <a16:creationId xmlns:a16="http://schemas.microsoft.com/office/drawing/2014/main" id="{5A8C788C-E6F7-E23F-F48B-F7648708D3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0" y="11220"/>
                <a:ext cx="510" cy="510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grpSp>
            <p:nvGrpSpPr>
              <p:cNvPr id="13339" name="Group 91">
                <a:extLst>
                  <a:ext uri="{FF2B5EF4-FFF2-40B4-BE49-F238E27FC236}">
                    <a16:creationId xmlns:a16="http://schemas.microsoft.com/office/drawing/2014/main" id="{74CB2B4C-C1EA-E0A8-600B-A3F81B11CD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0" y="11413"/>
                <a:ext cx="380" cy="149"/>
                <a:chOff x="2520" y="11398"/>
                <a:chExt cx="425" cy="167"/>
              </a:xfrm>
            </p:grpSpPr>
            <p:sp>
              <p:nvSpPr>
                <p:cNvPr id="13340" name="Line 92">
                  <a:extLst>
                    <a:ext uri="{FF2B5EF4-FFF2-40B4-BE49-F238E27FC236}">
                      <a16:creationId xmlns:a16="http://schemas.microsoft.com/office/drawing/2014/main" id="{A42047A0-BBFA-CB23-C757-9EEA708562E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20" y="11482"/>
                  <a:ext cx="167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3341" name="Group 93">
                  <a:extLst>
                    <a:ext uri="{FF2B5EF4-FFF2-40B4-BE49-F238E27FC236}">
                      <a16:creationId xmlns:a16="http://schemas.microsoft.com/office/drawing/2014/main" id="{F5887AB8-B433-FF51-06F1-B910E6FCB5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78" y="11398"/>
                  <a:ext cx="167" cy="167"/>
                  <a:chOff x="4155" y="11880"/>
                  <a:chExt cx="270" cy="270"/>
                </a:xfrm>
              </p:grpSpPr>
              <p:sp>
                <p:nvSpPr>
                  <p:cNvPr id="13342" name="Line 94">
                    <a:extLst>
                      <a:ext uri="{FF2B5EF4-FFF2-40B4-BE49-F238E27FC236}">
                        <a16:creationId xmlns:a16="http://schemas.microsoft.com/office/drawing/2014/main" id="{043C9FD3-0B25-1BA3-ABD0-77043AE9A5A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3343" name="Line 95">
                    <a:extLst>
                      <a:ext uri="{FF2B5EF4-FFF2-40B4-BE49-F238E27FC236}">
                        <a16:creationId xmlns:a16="http://schemas.microsoft.com/office/drawing/2014/main" id="{2FA5A69D-922D-1C3C-851B-1C7AAD8914E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3333" name="Freeform 96">
              <a:extLst>
                <a:ext uri="{FF2B5EF4-FFF2-40B4-BE49-F238E27FC236}">
                  <a16:creationId xmlns:a16="http://schemas.microsoft.com/office/drawing/2014/main" id="{C3B3B2B9-DB58-C8BA-FB40-6DB7F3C75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2927"/>
              <a:ext cx="1558" cy="370"/>
            </a:xfrm>
            <a:custGeom>
              <a:avLst/>
              <a:gdLst>
                <a:gd name="T0" fmla="*/ 499 w 1245"/>
                <a:gd name="T1" fmla="*/ 0 h 600"/>
                <a:gd name="T2" fmla="*/ 0 w 1245"/>
                <a:gd name="T3" fmla="*/ 0 h 600"/>
                <a:gd name="T4" fmla="*/ 0 w 1245"/>
                <a:gd name="T5" fmla="*/ 141 h 600"/>
                <a:gd name="T6" fmla="*/ 2440 w 1245"/>
                <a:gd name="T7" fmla="*/ 141 h 600"/>
                <a:gd name="T8" fmla="*/ 2440 w 1245"/>
                <a:gd name="T9" fmla="*/ 0 h 600"/>
                <a:gd name="T10" fmla="*/ 1881 w 1245"/>
                <a:gd name="T11" fmla="*/ 0 h 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5" h="600">
                  <a:moveTo>
                    <a:pt x="255" y="0"/>
                  </a:moveTo>
                  <a:lnTo>
                    <a:pt x="0" y="0"/>
                  </a:lnTo>
                  <a:lnTo>
                    <a:pt x="0" y="600"/>
                  </a:lnTo>
                  <a:lnTo>
                    <a:pt x="1245" y="600"/>
                  </a:lnTo>
                  <a:lnTo>
                    <a:pt x="1245" y="0"/>
                  </a:lnTo>
                  <a:lnTo>
                    <a:pt x="960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4" name="Text Box 105">
              <a:extLst>
                <a:ext uri="{FF2B5EF4-FFF2-40B4-BE49-F238E27FC236}">
                  <a16:creationId xmlns:a16="http://schemas.microsoft.com/office/drawing/2014/main" id="{5F4724F3-E992-9CD0-855D-1E32D3912B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3" y="3178"/>
              <a:ext cx="492" cy="265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  stuff</a:t>
              </a:r>
              <a:endParaRPr lang="en-US" altLang="en-US" sz="1800" dirty="0"/>
            </a:p>
          </p:txBody>
        </p:sp>
        <p:sp>
          <p:nvSpPr>
            <p:cNvPr id="13335" name="Line 106">
              <a:extLst>
                <a:ext uri="{FF2B5EF4-FFF2-40B4-BE49-F238E27FC236}">
                  <a16:creationId xmlns:a16="http://schemas.microsoft.com/office/drawing/2014/main" id="{9236F89F-8D91-AE5A-64B9-AD81F4745A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40" y="2929"/>
              <a:ext cx="5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6" name="Text Box 107">
              <a:extLst>
                <a:ext uri="{FF2B5EF4-FFF2-40B4-BE49-F238E27FC236}">
                  <a16:creationId xmlns:a16="http://schemas.microsoft.com/office/drawing/2014/main" id="{23134725-EF1A-2787-3D90-D5ECE7B1EE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7" y="2800"/>
              <a:ext cx="492" cy="265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  stuff</a:t>
              </a:r>
              <a:endParaRPr lang="en-US" altLang="en-US" sz="1800"/>
            </a:p>
          </p:txBody>
        </p:sp>
      </p:grpSp>
      <p:grpSp>
        <p:nvGrpSpPr>
          <p:cNvPr id="13318" name="Group 123">
            <a:extLst>
              <a:ext uri="{FF2B5EF4-FFF2-40B4-BE49-F238E27FC236}">
                <a16:creationId xmlns:a16="http://schemas.microsoft.com/office/drawing/2014/main" id="{73963573-B7C8-06E8-EFCA-ED9A43A26B58}"/>
              </a:ext>
            </a:extLst>
          </p:cNvPr>
          <p:cNvGrpSpPr>
            <a:grpSpLocks/>
          </p:cNvGrpSpPr>
          <p:nvPr/>
        </p:nvGrpSpPr>
        <p:grpSpPr bwMode="auto">
          <a:xfrm>
            <a:off x="4645025" y="3902075"/>
            <a:ext cx="2473325" cy="1235075"/>
            <a:chOff x="2926" y="2458"/>
            <a:chExt cx="1558" cy="778"/>
          </a:xfrm>
        </p:grpSpPr>
        <p:sp>
          <p:nvSpPr>
            <p:cNvPr id="13319" name="Rectangle 122">
              <a:extLst>
                <a:ext uri="{FF2B5EF4-FFF2-40B4-BE49-F238E27FC236}">
                  <a16:creationId xmlns:a16="http://schemas.microsoft.com/office/drawing/2014/main" id="{C8F4D532-CE6E-E5BA-4425-523770BB62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9" y="2555"/>
              <a:ext cx="665" cy="31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grpSp>
          <p:nvGrpSpPr>
            <p:cNvPr id="13320" name="Group 110">
              <a:extLst>
                <a:ext uri="{FF2B5EF4-FFF2-40B4-BE49-F238E27FC236}">
                  <a16:creationId xmlns:a16="http://schemas.microsoft.com/office/drawing/2014/main" id="{242346D7-8D6A-F3A2-3B6D-BF3619DE67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1" y="2705"/>
              <a:ext cx="549" cy="322"/>
              <a:chOff x="2310" y="11220"/>
              <a:chExt cx="870" cy="510"/>
            </a:xfrm>
          </p:grpSpPr>
          <p:sp>
            <p:nvSpPr>
              <p:cNvPr id="13325" name="Line 111">
                <a:extLst>
                  <a:ext uri="{FF2B5EF4-FFF2-40B4-BE49-F238E27FC236}">
                    <a16:creationId xmlns:a16="http://schemas.microsoft.com/office/drawing/2014/main" id="{12900446-429D-3F3E-05A1-436EB9A3CA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0" y="11475"/>
                <a:ext cx="87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26" name="Oval 112">
                <a:extLst>
                  <a:ext uri="{FF2B5EF4-FFF2-40B4-BE49-F238E27FC236}">
                    <a16:creationId xmlns:a16="http://schemas.microsoft.com/office/drawing/2014/main" id="{9876B951-B13B-21C5-3333-6EEC5595F7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0" y="11220"/>
                <a:ext cx="510" cy="510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grpSp>
            <p:nvGrpSpPr>
              <p:cNvPr id="13327" name="Group 113">
                <a:extLst>
                  <a:ext uri="{FF2B5EF4-FFF2-40B4-BE49-F238E27FC236}">
                    <a16:creationId xmlns:a16="http://schemas.microsoft.com/office/drawing/2014/main" id="{853BB911-CECB-1436-F375-521FAF950B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0" y="11413"/>
                <a:ext cx="380" cy="149"/>
                <a:chOff x="2520" y="11398"/>
                <a:chExt cx="425" cy="167"/>
              </a:xfrm>
            </p:grpSpPr>
            <p:sp>
              <p:nvSpPr>
                <p:cNvPr id="13328" name="Line 114">
                  <a:extLst>
                    <a:ext uri="{FF2B5EF4-FFF2-40B4-BE49-F238E27FC236}">
                      <a16:creationId xmlns:a16="http://schemas.microsoft.com/office/drawing/2014/main" id="{A3D1B4E3-A53C-B3CC-0A96-3FAA244784D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20" y="11482"/>
                  <a:ext cx="167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3329" name="Group 115">
                  <a:extLst>
                    <a:ext uri="{FF2B5EF4-FFF2-40B4-BE49-F238E27FC236}">
                      <a16:creationId xmlns:a16="http://schemas.microsoft.com/office/drawing/2014/main" id="{D3240D1D-9BFF-6ADB-CDBC-364E6928F2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78" y="11398"/>
                  <a:ext cx="167" cy="167"/>
                  <a:chOff x="4155" y="11880"/>
                  <a:chExt cx="270" cy="270"/>
                </a:xfrm>
              </p:grpSpPr>
              <p:sp>
                <p:nvSpPr>
                  <p:cNvPr id="13330" name="Line 116">
                    <a:extLst>
                      <a:ext uri="{FF2B5EF4-FFF2-40B4-BE49-F238E27FC236}">
                        <a16:creationId xmlns:a16="http://schemas.microsoft.com/office/drawing/2014/main" id="{AB3A4901-888D-3EFE-3037-549D6CA5487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3331" name="Line 117">
                    <a:extLst>
                      <a:ext uri="{FF2B5EF4-FFF2-40B4-BE49-F238E27FC236}">
                        <a16:creationId xmlns:a16="http://schemas.microsoft.com/office/drawing/2014/main" id="{0F56E850-40F9-3EA5-1E1F-1FF2C2C5404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3321" name="Freeform 118">
              <a:extLst>
                <a:ext uri="{FF2B5EF4-FFF2-40B4-BE49-F238E27FC236}">
                  <a16:creationId xmlns:a16="http://schemas.microsoft.com/office/drawing/2014/main" id="{8779F11C-EE09-A25E-02ED-BF31011B69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6" y="2866"/>
              <a:ext cx="1558" cy="370"/>
            </a:xfrm>
            <a:custGeom>
              <a:avLst/>
              <a:gdLst>
                <a:gd name="T0" fmla="*/ 499 w 1245"/>
                <a:gd name="T1" fmla="*/ 0 h 600"/>
                <a:gd name="T2" fmla="*/ 0 w 1245"/>
                <a:gd name="T3" fmla="*/ 0 h 600"/>
                <a:gd name="T4" fmla="*/ 0 w 1245"/>
                <a:gd name="T5" fmla="*/ 141 h 600"/>
                <a:gd name="T6" fmla="*/ 2440 w 1245"/>
                <a:gd name="T7" fmla="*/ 141 h 600"/>
                <a:gd name="T8" fmla="*/ 2440 w 1245"/>
                <a:gd name="T9" fmla="*/ 0 h 600"/>
                <a:gd name="T10" fmla="*/ 1881 w 1245"/>
                <a:gd name="T11" fmla="*/ 0 h 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5" h="600">
                  <a:moveTo>
                    <a:pt x="255" y="0"/>
                  </a:moveTo>
                  <a:lnTo>
                    <a:pt x="0" y="0"/>
                  </a:lnTo>
                  <a:lnTo>
                    <a:pt x="0" y="600"/>
                  </a:lnTo>
                  <a:lnTo>
                    <a:pt x="1245" y="600"/>
                  </a:lnTo>
                  <a:lnTo>
                    <a:pt x="1245" y="0"/>
                  </a:lnTo>
                  <a:lnTo>
                    <a:pt x="960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2" name="Line 120">
              <a:extLst>
                <a:ext uri="{FF2B5EF4-FFF2-40B4-BE49-F238E27FC236}">
                  <a16:creationId xmlns:a16="http://schemas.microsoft.com/office/drawing/2014/main" id="{68F18B31-832F-DB1B-20FD-26950B61F7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11" y="2868"/>
              <a:ext cx="5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3" name="Text Box 121">
              <a:extLst>
                <a:ext uri="{FF2B5EF4-FFF2-40B4-BE49-F238E27FC236}">
                  <a16:creationId xmlns:a16="http://schemas.microsoft.com/office/drawing/2014/main" id="{69345116-4A7E-8B80-59C5-2E9027DCF7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8" y="2458"/>
              <a:ext cx="492" cy="265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  stuff</a:t>
              </a:r>
              <a:endParaRPr lang="en-US" altLang="en-US" sz="1800"/>
            </a:p>
          </p:txBody>
        </p:sp>
        <p:sp>
          <p:nvSpPr>
            <p:cNvPr id="13324" name="Text Box 119">
              <a:extLst>
                <a:ext uri="{FF2B5EF4-FFF2-40B4-BE49-F238E27FC236}">
                  <a16:creationId xmlns:a16="http://schemas.microsoft.com/office/drawing/2014/main" id="{27B6BBDC-D849-DBB4-BADB-9240AE3744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2" y="2777"/>
              <a:ext cx="492" cy="265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  stuff</a:t>
              </a:r>
              <a:endParaRPr lang="en-US" altLang="en-US" sz="1800" dirty="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4">
            <a:extLst>
              <a:ext uri="{FF2B5EF4-FFF2-40B4-BE49-F238E27FC236}">
                <a16:creationId xmlns:a16="http://schemas.microsoft.com/office/drawing/2014/main" id="{8484F8AF-F090-33C1-C334-42961C29391C}"/>
              </a:ext>
            </a:extLst>
          </p:cNvPr>
          <p:cNvGrpSpPr>
            <a:grpSpLocks/>
          </p:cNvGrpSpPr>
          <p:nvPr/>
        </p:nvGrpSpPr>
        <p:grpSpPr bwMode="auto">
          <a:xfrm>
            <a:off x="3617913" y="4335463"/>
            <a:ext cx="1697037" cy="1616075"/>
            <a:chOff x="6495" y="6861"/>
            <a:chExt cx="1725" cy="1643"/>
          </a:xfrm>
        </p:grpSpPr>
        <p:sp>
          <p:nvSpPr>
            <p:cNvPr id="15364" name="Rectangle 5">
              <a:extLst>
                <a:ext uri="{FF2B5EF4-FFF2-40B4-BE49-F238E27FC236}">
                  <a16:creationId xmlns:a16="http://schemas.microsoft.com/office/drawing/2014/main" id="{B72A2D28-8989-5250-6221-BD294617AD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5" y="7380"/>
              <a:ext cx="1725" cy="855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5365" name="Rectangle 6">
              <a:extLst>
                <a:ext uri="{FF2B5EF4-FFF2-40B4-BE49-F238E27FC236}">
                  <a16:creationId xmlns:a16="http://schemas.microsoft.com/office/drawing/2014/main" id="{228A3F72-461C-77F4-BF64-328F39C90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50" y="7110"/>
              <a:ext cx="945" cy="585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grpSp>
          <p:nvGrpSpPr>
            <p:cNvPr id="15366" name="Group 7">
              <a:extLst>
                <a:ext uri="{FF2B5EF4-FFF2-40B4-BE49-F238E27FC236}">
                  <a16:creationId xmlns:a16="http://schemas.microsoft.com/office/drawing/2014/main" id="{8F1B34C7-F8D4-F13A-8B54-2DEEA26919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65" y="6861"/>
              <a:ext cx="870" cy="510"/>
              <a:chOff x="2310" y="11220"/>
              <a:chExt cx="870" cy="510"/>
            </a:xfrm>
          </p:grpSpPr>
          <p:sp>
            <p:nvSpPr>
              <p:cNvPr id="15376" name="Line 8">
                <a:extLst>
                  <a:ext uri="{FF2B5EF4-FFF2-40B4-BE49-F238E27FC236}">
                    <a16:creationId xmlns:a16="http://schemas.microsoft.com/office/drawing/2014/main" id="{E7440437-1823-4290-267D-D0194649E1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0" y="11475"/>
                <a:ext cx="87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7" name="Oval 9">
                <a:extLst>
                  <a:ext uri="{FF2B5EF4-FFF2-40B4-BE49-F238E27FC236}">
                    <a16:creationId xmlns:a16="http://schemas.microsoft.com/office/drawing/2014/main" id="{A4FE48BD-69CE-B5F1-077D-9AC64F7EF8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0" y="11220"/>
                <a:ext cx="510" cy="510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grpSp>
            <p:nvGrpSpPr>
              <p:cNvPr id="15378" name="Group 10">
                <a:extLst>
                  <a:ext uri="{FF2B5EF4-FFF2-40B4-BE49-F238E27FC236}">
                    <a16:creationId xmlns:a16="http://schemas.microsoft.com/office/drawing/2014/main" id="{3D387CBF-F89D-4DE4-2189-FC0EA8B255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0" y="11413"/>
                <a:ext cx="380" cy="149"/>
                <a:chOff x="2520" y="11398"/>
                <a:chExt cx="425" cy="167"/>
              </a:xfrm>
            </p:grpSpPr>
            <p:sp>
              <p:nvSpPr>
                <p:cNvPr id="15379" name="Line 11">
                  <a:extLst>
                    <a:ext uri="{FF2B5EF4-FFF2-40B4-BE49-F238E27FC236}">
                      <a16:creationId xmlns:a16="http://schemas.microsoft.com/office/drawing/2014/main" id="{9485F5D8-6A2E-08FF-9CBD-70A57C608F8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20" y="11482"/>
                  <a:ext cx="167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5380" name="Group 12">
                  <a:extLst>
                    <a:ext uri="{FF2B5EF4-FFF2-40B4-BE49-F238E27FC236}">
                      <a16:creationId xmlns:a16="http://schemas.microsoft.com/office/drawing/2014/main" id="{D564755D-1E47-B604-35A2-10ACD13538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78" y="11398"/>
                  <a:ext cx="167" cy="167"/>
                  <a:chOff x="4155" y="11880"/>
                  <a:chExt cx="270" cy="270"/>
                </a:xfrm>
              </p:grpSpPr>
              <p:sp>
                <p:nvSpPr>
                  <p:cNvPr id="15381" name="Line 13">
                    <a:extLst>
                      <a:ext uri="{FF2B5EF4-FFF2-40B4-BE49-F238E27FC236}">
                        <a16:creationId xmlns:a16="http://schemas.microsoft.com/office/drawing/2014/main" id="{130FA75A-EAA5-00F9-2174-A2F1FD44E3D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382" name="Line 14">
                    <a:extLst>
                      <a:ext uri="{FF2B5EF4-FFF2-40B4-BE49-F238E27FC236}">
                        <a16:creationId xmlns:a16="http://schemas.microsoft.com/office/drawing/2014/main" id="{86F23059-6661-60F5-7570-4B6CE65320C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15367" name="Group 15">
              <a:extLst>
                <a:ext uri="{FF2B5EF4-FFF2-40B4-BE49-F238E27FC236}">
                  <a16:creationId xmlns:a16="http://schemas.microsoft.com/office/drawing/2014/main" id="{6A83DCE1-BD95-E383-C024-546B5FC8D0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80" y="7436"/>
              <a:ext cx="870" cy="510"/>
              <a:chOff x="2310" y="11210"/>
              <a:chExt cx="870" cy="510"/>
            </a:xfrm>
          </p:grpSpPr>
          <p:sp>
            <p:nvSpPr>
              <p:cNvPr id="15369" name="Line 16">
                <a:extLst>
                  <a:ext uri="{FF2B5EF4-FFF2-40B4-BE49-F238E27FC236}">
                    <a16:creationId xmlns:a16="http://schemas.microsoft.com/office/drawing/2014/main" id="{54D097C9-1C17-20A1-1DDB-B5422BFA28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0" y="11465"/>
                <a:ext cx="87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" name="Oval 17">
                <a:extLst>
                  <a:ext uri="{FF2B5EF4-FFF2-40B4-BE49-F238E27FC236}">
                    <a16:creationId xmlns:a16="http://schemas.microsoft.com/office/drawing/2014/main" id="{20064908-47AB-9BC4-5C27-3D31B3B6B9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0" y="11210"/>
                <a:ext cx="510" cy="510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grpSp>
            <p:nvGrpSpPr>
              <p:cNvPr id="15371" name="Group 18">
                <a:extLst>
                  <a:ext uri="{FF2B5EF4-FFF2-40B4-BE49-F238E27FC236}">
                    <a16:creationId xmlns:a16="http://schemas.microsoft.com/office/drawing/2014/main" id="{EF724BD1-7ABA-A93B-DF0B-00EB8577D4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0" y="11413"/>
                <a:ext cx="380" cy="149"/>
                <a:chOff x="2520" y="11398"/>
                <a:chExt cx="425" cy="167"/>
              </a:xfrm>
            </p:grpSpPr>
            <p:sp>
              <p:nvSpPr>
                <p:cNvPr id="15372" name="Line 19">
                  <a:extLst>
                    <a:ext uri="{FF2B5EF4-FFF2-40B4-BE49-F238E27FC236}">
                      <a16:creationId xmlns:a16="http://schemas.microsoft.com/office/drawing/2014/main" id="{3B3B7998-F762-4C95-1465-65452BC9D60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20" y="11482"/>
                  <a:ext cx="167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5373" name="Group 20">
                  <a:extLst>
                    <a:ext uri="{FF2B5EF4-FFF2-40B4-BE49-F238E27FC236}">
                      <a16:creationId xmlns:a16="http://schemas.microsoft.com/office/drawing/2014/main" id="{129D916A-8AC0-8C48-D491-B223E6A2FF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78" y="11398"/>
                  <a:ext cx="167" cy="167"/>
                  <a:chOff x="4155" y="11880"/>
                  <a:chExt cx="270" cy="270"/>
                </a:xfrm>
              </p:grpSpPr>
              <p:sp>
                <p:nvSpPr>
                  <p:cNvPr id="15374" name="Line 21">
                    <a:extLst>
                      <a:ext uri="{FF2B5EF4-FFF2-40B4-BE49-F238E27FC236}">
                        <a16:creationId xmlns:a16="http://schemas.microsoft.com/office/drawing/2014/main" id="{94CA981B-B287-DF2C-8D46-32B5E677E17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375" name="Line 22">
                    <a:extLst>
                      <a:ext uri="{FF2B5EF4-FFF2-40B4-BE49-F238E27FC236}">
                        <a16:creationId xmlns:a16="http://schemas.microsoft.com/office/drawing/2014/main" id="{F63EA13E-A892-7F19-CD3E-8932373AE1D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5368" name="Text Box 23">
              <a:extLst>
                <a:ext uri="{FF2B5EF4-FFF2-40B4-BE49-F238E27FC236}">
                  <a16:creationId xmlns:a16="http://schemas.microsoft.com/office/drawing/2014/main" id="{1DC67019-05F9-6A02-D317-2AE5AEE28E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0" y="8084"/>
              <a:ext cx="780" cy="420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  stuff</a:t>
              </a:r>
              <a:endParaRPr lang="en-US" altLang="en-US" sz="1800"/>
            </a:p>
          </p:txBody>
        </p:sp>
      </p:grpSp>
      <p:sp>
        <p:nvSpPr>
          <p:cNvPr id="15363" name="Rectangle 24">
            <a:extLst>
              <a:ext uri="{FF2B5EF4-FFF2-40B4-BE49-F238E27FC236}">
                <a16:creationId xmlns:a16="http://schemas.microsoft.com/office/drawing/2014/main" id="{B24BB3A9-6FA3-C089-1D2F-8133F1330D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238" y="1049338"/>
            <a:ext cx="6981825" cy="350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Sort of Acceptable Circuit: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Used to increase current to “stuff”.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Both power supplies must be set to exactly the same voltage!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>
            <a:extLst>
              <a:ext uri="{FF2B5EF4-FFF2-40B4-BE49-F238E27FC236}">
                <a16:creationId xmlns:a16="http://schemas.microsoft.com/office/drawing/2014/main" id="{2CB7FD56-6554-B448-1CC3-1FA93DF507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Analog DAQ</a:t>
            </a:r>
          </a:p>
        </p:txBody>
      </p:sp>
      <p:pic>
        <p:nvPicPr>
          <p:cNvPr id="17411" name="Picture 4" descr="DSC_0009">
            <a:extLst>
              <a:ext uri="{FF2B5EF4-FFF2-40B4-BE49-F238E27FC236}">
                <a16:creationId xmlns:a16="http://schemas.microsoft.com/office/drawing/2014/main" id="{A647602B-F1DD-FC00-46E5-511FBEAE4933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9575" y="1657350"/>
            <a:ext cx="3197225" cy="23891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2" name="Rectangle 7">
            <a:extLst>
              <a:ext uri="{FF2B5EF4-FFF2-40B4-BE49-F238E27FC236}">
                <a16:creationId xmlns:a16="http://schemas.microsoft.com/office/drawing/2014/main" id="{856B73D3-E4A4-1FBF-CB23-16CB7C6C2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963" y="1558925"/>
            <a:ext cx="5153025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Do NOT attach the output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of any other device to any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A</a:t>
            </a:r>
            <a:r>
              <a:rPr lang="en-US" altLang="en-US" b="1">
                <a:solidFill>
                  <a:srgbClr val="FF0000"/>
                </a:solidFill>
              </a:rPr>
              <a:t>O</a:t>
            </a:r>
            <a:r>
              <a:rPr lang="en-US" altLang="en-US"/>
              <a:t> wire!</a:t>
            </a:r>
          </a:p>
        </p:txBody>
      </p:sp>
      <p:pic>
        <p:nvPicPr>
          <p:cNvPr id="17413" name="Picture 1">
            <a:extLst>
              <a:ext uri="{FF2B5EF4-FFF2-40B4-BE49-F238E27FC236}">
                <a16:creationId xmlns:a16="http://schemas.microsoft.com/office/drawing/2014/main" id="{F20CE9A8-1F41-0098-D057-6F71F56C77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463" y="4518025"/>
            <a:ext cx="3065462" cy="214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5A47C7C-A7DB-22B8-8AE5-DB52CEAF595E}"/>
              </a:ext>
            </a:extLst>
          </p:cNvPr>
          <p:cNvCxnSpPr/>
          <p:nvPr/>
        </p:nvCxnSpPr>
        <p:spPr>
          <a:xfrm flipH="1">
            <a:off x="6067425" y="3894138"/>
            <a:ext cx="774700" cy="51593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3CA2B31-F7A7-6702-31D8-8A3019013A7B}"/>
              </a:ext>
            </a:extLst>
          </p:cNvPr>
          <p:cNvCxnSpPr/>
          <p:nvPr/>
        </p:nvCxnSpPr>
        <p:spPr>
          <a:xfrm flipH="1">
            <a:off x="5940425" y="3821113"/>
            <a:ext cx="774700" cy="51593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7B6CFF3-5F9C-4106-03A7-4CBEB9807ECD}"/>
              </a:ext>
            </a:extLst>
          </p:cNvPr>
          <p:cNvCxnSpPr/>
          <p:nvPr/>
        </p:nvCxnSpPr>
        <p:spPr>
          <a:xfrm flipH="1">
            <a:off x="5813425" y="3725863"/>
            <a:ext cx="773113" cy="51593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A3DF4A4-0CEC-36C3-4613-94689647A907}"/>
              </a:ext>
            </a:extLst>
          </p:cNvPr>
          <p:cNvCxnSpPr/>
          <p:nvPr/>
        </p:nvCxnSpPr>
        <p:spPr>
          <a:xfrm flipH="1" flipV="1">
            <a:off x="4684713" y="5270500"/>
            <a:ext cx="973137" cy="258763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A109655-04CF-B470-452A-10765D64AD0D}"/>
              </a:ext>
            </a:extLst>
          </p:cNvPr>
          <p:cNvCxnSpPr/>
          <p:nvPr/>
        </p:nvCxnSpPr>
        <p:spPr>
          <a:xfrm flipH="1" flipV="1">
            <a:off x="4948238" y="5111750"/>
            <a:ext cx="852487" cy="22542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3F138A8-5EC6-7642-B86B-728B33794F08}"/>
              </a:ext>
            </a:extLst>
          </p:cNvPr>
          <p:cNvCxnSpPr/>
          <p:nvPr/>
        </p:nvCxnSpPr>
        <p:spPr>
          <a:xfrm flipH="1" flipV="1">
            <a:off x="4808538" y="5187950"/>
            <a:ext cx="896937" cy="23812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EC297325-A36A-71B2-6CA9-84B0AC39FB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Analog DAQ</a:t>
            </a:r>
          </a:p>
        </p:txBody>
      </p:sp>
      <p:pic>
        <p:nvPicPr>
          <p:cNvPr id="19459" name="Picture 3" descr="DSC_0009">
            <a:extLst>
              <a:ext uri="{FF2B5EF4-FFF2-40B4-BE49-F238E27FC236}">
                <a16:creationId xmlns:a16="http://schemas.microsoft.com/office/drawing/2014/main" id="{CB39474D-FC03-0D1C-A335-7C5AD174A483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9575" y="1657350"/>
            <a:ext cx="3197225" cy="23891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60" name="Rectangle 5">
            <a:extLst>
              <a:ext uri="{FF2B5EF4-FFF2-40B4-BE49-F238E27FC236}">
                <a16:creationId xmlns:a16="http://schemas.microsoft.com/office/drawing/2014/main" id="{69EA13EA-613F-6B28-3D32-6619B29BB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8" y="1333500"/>
            <a:ext cx="5153025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Of course you can (and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should) attach the output of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other devices to an A</a:t>
            </a:r>
            <a:r>
              <a:rPr lang="en-US" altLang="en-US" b="1">
                <a:solidFill>
                  <a:srgbClr val="FF0000"/>
                </a:solidFill>
              </a:rPr>
              <a:t>I</a:t>
            </a:r>
            <a:r>
              <a:rPr lang="en-US" altLang="en-US"/>
              <a:t> wire.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Connect the ground of the other device to one of the grounds on the analog side of the DAQ.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022CA606-AAF0-414B-8DBD-87A55C6E37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Analog DAQ</a:t>
            </a:r>
          </a:p>
        </p:txBody>
      </p:sp>
      <p:pic>
        <p:nvPicPr>
          <p:cNvPr id="21507" name="Picture 3" descr="DSC_0009">
            <a:extLst>
              <a:ext uri="{FF2B5EF4-FFF2-40B4-BE49-F238E27FC236}">
                <a16:creationId xmlns:a16="http://schemas.microsoft.com/office/drawing/2014/main" id="{BC3B3A4F-09FA-D928-815A-3CDB3258A62C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9575" y="1657350"/>
            <a:ext cx="3197225" cy="23891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08" name="Rectangle 4">
            <a:extLst>
              <a:ext uri="{FF2B5EF4-FFF2-40B4-BE49-F238E27FC236}">
                <a16:creationId xmlns:a16="http://schemas.microsoft.com/office/drawing/2014/main" id="{4287819F-FE05-42A5-F785-0DED100DF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8" y="1333500"/>
            <a:ext cx="8342312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Warning! Analog inputs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to an AI wire on the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USB-600x may only have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a voltage that is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-10v &lt; </a:t>
            </a:r>
            <a:r>
              <a:rPr lang="en-US" altLang="en-US" i="1"/>
              <a:t>V</a:t>
            </a:r>
            <a:r>
              <a:rPr lang="en-US" altLang="en-US"/>
              <a:t> &lt; +10v!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Use “RSE”: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(Reference – single ended), meaning all voltages are relative to “ground”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">
            <a:extLst>
              <a:ext uri="{FF2B5EF4-FFF2-40B4-BE49-F238E27FC236}">
                <a16:creationId xmlns:a16="http://schemas.microsoft.com/office/drawing/2014/main" id="{BA11DDF3-0965-8DD8-8266-89848772A4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Digital DAQ</a:t>
            </a:r>
          </a:p>
        </p:txBody>
      </p:sp>
      <p:pic>
        <p:nvPicPr>
          <p:cNvPr id="23555" name="Picture 4" descr="DSC_0010">
            <a:extLst>
              <a:ext uri="{FF2B5EF4-FFF2-40B4-BE49-F238E27FC236}">
                <a16:creationId xmlns:a16="http://schemas.microsoft.com/office/drawing/2014/main" id="{1ED3E3BD-5C51-3FE3-88D0-D6C6213351E3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6413" y="1241425"/>
            <a:ext cx="3001962" cy="2306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6" name="Rectangle 7">
            <a:extLst>
              <a:ext uri="{FF2B5EF4-FFF2-40B4-BE49-F238E27FC236}">
                <a16:creationId xmlns:a16="http://schemas.microsoft.com/office/drawing/2014/main" id="{321A9197-994D-787D-853D-26357FB82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3975" y="1395413"/>
            <a:ext cx="5153025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Do NOT attach the output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of any other device to any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DIO wire unless you are 1000% sure that: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  a. The device is making a voltage 0v &lt; </a:t>
            </a:r>
            <a:r>
              <a:rPr lang="en-US" altLang="en-US" i="1"/>
              <a:t>V</a:t>
            </a:r>
            <a:r>
              <a:rPr lang="en-US" altLang="en-US"/>
              <a:t> &lt; 5v.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  b. The DAQ DIO line is configured as an input.</a:t>
            </a:r>
          </a:p>
        </p:txBody>
      </p:sp>
      <p:pic>
        <p:nvPicPr>
          <p:cNvPr id="23557" name="Picture 1">
            <a:extLst>
              <a:ext uri="{FF2B5EF4-FFF2-40B4-BE49-F238E27FC236}">
                <a16:creationId xmlns:a16="http://schemas.microsoft.com/office/drawing/2014/main" id="{1866FD4E-BEC0-15BD-9B90-D53D94CBFE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4025900"/>
            <a:ext cx="3181350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9F7DD23-1A21-8F2C-9A2A-DDF414281565}"/>
              </a:ext>
            </a:extLst>
          </p:cNvPr>
          <p:cNvCxnSpPr/>
          <p:nvPr/>
        </p:nvCxnSpPr>
        <p:spPr>
          <a:xfrm flipH="1" flipV="1">
            <a:off x="2635250" y="3111500"/>
            <a:ext cx="301625" cy="37465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11EDB6C-6BCC-DAA0-E373-B1127135D925}"/>
              </a:ext>
            </a:extLst>
          </p:cNvPr>
          <p:cNvCxnSpPr/>
          <p:nvPr/>
        </p:nvCxnSpPr>
        <p:spPr>
          <a:xfrm flipH="1" flipV="1">
            <a:off x="2895600" y="2994025"/>
            <a:ext cx="301625" cy="37465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8A82803-AB41-B39B-BC29-22648BADB1DE}"/>
              </a:ext>
            </a:extLst>
          </p:cNvPr>
          <p:cNvCxnSpPr/>
          <p:nvPr/>
        </p:nvCxnSpPr>
        <p:spPr>
          <a:xfrm flipH="1" flipV="1">
            <a:off x="3025775" y="2932113"/>
            <a:ext cx="301625" cy="37465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AC86FEC-8775-F589-2830-E7DD37AF32A3}"/>
              </a:ext>
            </a:extLst>
          </p:cNvPr>
          <p:cNvCxnSpPr/>
          <p:nvPr/>
        </p:nvCxnSpPr>
        <p:spPr>
          <a:xfrm flipH="1" flipV="1">
            <a:off x="3157538" y="2868613"/>
            <a:ext cx="301625" cy="37465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700E3D5-A61D-E45F-8014-5DC5EEAAD80C}"/>
              </a:ext>
            </a:extLst>
          </p:cNvPr>
          <p:cNvCxnSpPr/>
          <p:nvPr/>
        </p:nvCxnSpPr>
        <p:spPr>
          <a:xfrm flipH="1" flipV="1">
            <a:off x="3278188" y="2806700"/>
            <a:ext cx="300037" cy="37465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4DB7507-3267-A5DE-B7E8-ED6F5C0420EC}"/>
              </a:ext>
            </a:extLst>
          </p:cNvPr>
          <p:cNvCxnSpPr/>
          <p:nvPr/>
        </p:nvCxnSpPr>
        <p:spPr>
          <a:xfrm flipH="1" flipV="1">
            <a:off x="3397250" y="2743200"/>
            <a:ext cx="301625" cy="37465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ADB5625-E77E-0EB9-8429-8F41FCE229B5}"/>
              </a:ext>
            </a:extLst>
          </p:cNvPr>
          <p:cNvCxnSpPr/>
          <p:nvPr/>
        </p:nvCxnSpPr>
        <p:spPr>
          <a:xfrm flipH="1" flipV="1">
            <a:off x="2768600" y="3049588"/>
            <a:ext cx="301625" cy="37465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A1053D5-A950-D610-E56D-494D05449204}"/>
              </a:ext>
            </a:extLst>
          </p:cNvPr>
          <p:cNvCxnSpPr/>
          <p:nvPr/>
        </p:nvCxnSpPr>
        <p:spPr>
          <a:xfrm flipH="1" flipV="1">
            <a:off x="3260725" y="5102225"/>
            <a:ext cx="504825" cy="13335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2B2B8EF-42D1-C16F-DB9B-CA7420047E5D}"/>
              </a:ext>
            </a:extLst>
          </p:cNvPr>
          <p:cNvCxnSpPr/>
          <p:nvPr/>
        </p:nvCxnSpPr>
        <p:spPr>
          <a:xfrm flipH="1" flipV="1">
            <a:off x="3133725" y="5222875"/>
            <a:ext cx="504825" cy="13176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36BB20D-2FBC-5A36-7303-7120C893D3D5}"/>
              </a:ext>
            </a:extLst>
          </p:cNvPr>
          <p:cNvCxnSpPr/>
          <p:nvPr/>
        </p:nvCxnSpPr>
        <p:spPr>
          <a:xfrm flipH="1" flipV="1">
            <a:off x="3189288" y="5149850"/>
            <a:ext cx="504825" cy="13176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BB8B86F-C537-0B3C-5B3C-510C92EF4BB0}"/>
              </a:ext>
            </a:extLst>
          </p:cNvPr>
          <p:cNvCxnSpPr/>
          <p:nvPr/>
        </p:nvCxnSpPr>
        <p:spPr>
          <a:xfrm flipH="1" flipV="1">
            <a:off x="3062288" y="5280025"/>
            <a:ext cx="503237" cy="13176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7DBA807-E26B-7B56-1DC0-319ECEC9C30C}"/>
              </a:ext>
            </a:extLst>
          </p:cNvPr>
          <p:cNvCxnSpPr/>
          <p:nvPr/>
        </p:nvCxnSpPr>
        <p:spPr>
          <a:xfrm flipH="1" flipV="1">
            <a:off x="2989263" y="5346700"/>
            <a:ext cx="503237" cy="13176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104A76B-30A0-E20E-2E0E-00C774406070}"/>
              </a:ext>
            </a:extLst>
          </p:cNvPr>
          <p:cNvCxnSpPr/>
          <p:nvPr/>
        </p:nvCxnSpPr>
        <p:spPr>
          <a:xfrm flipH="1" flipV="1">
            <a:off x="2914650" y="5422900"/>
            <a:ext cx="504825" cy="13335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90FC7E1E-3F51-2280-DB7C-E7B9D00C3E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Digital DAQ</a:t>
            </a:r>
          </a:p>
        </p:txBody>
      </p:sp>
      <p:pic>
        <p:nvPicPr>
          <p:cNvPr id="24579" name="Picture 3" descr="DSC_0010">
            <a:extLst>
              <a:ext uri="{FF2B5EF4-FFF2-40B4-BE49-F238E27FC236}">
                <a16:creationId xmlns:a16="http://schemas.microsoft.com/office/drawing/2014/main" id="{BD02105C-FEC4-1430-7C39-6D091CD31A73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138" y="1489075"/>
            <a:ext cx="3001962" cy="2306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80" name="Rectangle 4">
            <a:extLst>
              <a:ext uri="{FF2B5EF4-FFF2-40B4-BE49-F238E27FC236}">
                <a16:creationId xmlns:a16="http://schemas.microsoft.com/office/drawing/2014/main" id="{5E5BE7EE-A172-7ACE-7DC5-B60B845D8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3975" y="1395413"/>
            <a:ext cx="5153025" cy="252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This is easy to screw up if you are still working on the LabVIEW code to configure the DIO lines as inputs or outputs!</a:t>
            </a:r>
          </a:p>
        </p:txBody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24EC9471-A5FA-CCA7-5448-3EA7F68C13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575" y="4589463"/>
            <a:ext cx="79089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Be sure to connect a digital ground on the DAQ to the ground of the other device.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BDF3E80-642F-D2F5-8E17-0CA827592E59}"/>
              </a:ext>
            </a:extLst>
          </p:cNvPr>
          <p:cNvCxnSpPr/>
          <p:nvPr/>
        </p:nvCxnSpPr>
        <p:spPr>
          <a:xfrm>
            <a:off x="2044700" y="3635375"/>
            <a:ext cx="450850" cy="463550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583" name="Group 5">
            <a:extLst>
              <a:ext uri="{FF2B5EF4-FFF2-40B4-BE49-F238E27FC236}">
                <a16:creationId xmlns:a16="http://schemas.microsoft.com/office/drawing/2014/main" id="{151DDC93-E61A-1620-A7A6-0FB27FE6F6AF}"/>
              </a:ext>
            </a:extLst>
          </p:cNvPr>
          <p:cNvGrpSpPr>
            <a:grpSpLocks/>
          </p:cNvGrpSpPr>
          <p:nvPr/>
        </p:nvGrpSpPr>
        <p:grpSpPr bwMode="auto">
          <a:xfrm>
            <a:off x="2370138" y="4070350"/>
            <a:ext cx="233362" cy="403225"/>
            <a:chOff x="8027" y="7220"/>
            <a:chExt cx="1517" cy="2258"/>
          </a:xfrm>
        </p:grpSpPr>
        <p:sp>
          <p:nvSpPr>
            <p:cNvPr id="24584" name="Line 6">
              <a:extLst>
                <a:ext uri="{FF2B5EF4-FFF2-40B4-BE49-F238E27FC236}">
                  <a16:creationId xmlns:a16="http://schemas.microsoft.com/office/drawing/2014/main" id="{63FD0BEC-00C9-C909-A731-FA3D50E8FB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85" y="7220"/>
              <a:ext cx="0" cy="14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85" name="Line 7">
              <a:extLst>
                <a:ext uri="{FF2B5EF4-FFF2-40B4-BE49-F238E27FC236}">
                  <a16:creationId xmlns:a16="http://schemas.microsoft.com/office/drawing/2014/main" id="{E41377E6-C900-18D7-0781-241D25ED3F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27" y="8730"/>
              <a:ext cx="151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86" name="Line 8">
              <a:extLst>
                <a:ext uri="{FF2B5EF4-FFF2-40B4-BE49-F238E27FC236}">
                  <a16:creationId xmlns:a16="http://schemas.microsoft.com/office/drawing/2014/main" id="{BBC0EE5D-8D82-2899-AC56-5D29E63C01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83" y="9098"/>
              <a:ext cx="80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87" name="Line 9">
              <a:extLst>
                <a:ext uri="{FF2B5EF4-FFF2-40B4-BE49-F238E27FC236}">
                  <a16:creationId xmlns:a16="http://schemas.microsoft.com/office/drawing/2014/main" id="{5B029A42-1DBF-AC0E-1296-E95DB598C7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90" y="9478"/>
              <a:ext cx="39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>
            <a:extLst>
              <a:ext uri="{FF2B5EF4-FFF2-40B4-BE49-F238E27FC236}">
                <a16:creationId xmlns:a16="http://schemas.microsoft.com/office/drawing/2014/main" id="{9BEB8227-06D5-4309-2D6D-92FC8E6F98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DC Relay</a:t>
            </a:r>
          </a:p>
        </p:txBody>
      </p:sp>
      <p:pic>
        <p:nvPicPr>
          <p:cNvPr id="25603" name="Picture 4" descr="DSC_0016">
            <a:extLst>
              <a:ext uri="{FF2B5EF4-FFF2-40B4-BE49-F238E27FC236}">
                <a16:creationId xmlns:a16="http://schemas.microsoft.com/office/drawing/2014/main" id="{99330C0A-E800-E06B-2937-392850CB126C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24513" y="1711325"/>
            <a:ext cx="2997200" cy="200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604" name="Rectangle 7">
            <a:extLst>
              <a:ext uri="{FF2B5EF4-FFF2-40B4-BE49-F238E27FC236}">
                <a16:creationId xmlns:a16="http://schemas.microsoft.com/office/drawing/2014/main" id="{82C09A53-BBB3-6FEC-B2C6-751FDFFC6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388" y="1473200"/>
            <a:ext cx="5153025" cy="252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Used to allow a low-current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device (such as a digital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output on the DAQ) to control a higher current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device (like anything else).</a:t>
            </a:r>
          </a:p>
        </p:txBody>
      </p:sp>
      <p:sp>
        <p:nvSpPr>
          <p:cNvPr id="25605" name="Rectangle 8">
            <a:extLst>
              <a:ext uri="{FF2B5EF4-FFF2-40B4-BE49-F238E27FC236}">
                <a16:creationId xmlns:a16="http://schemas.microsoft.com/office/drawing/2014/main" id="{01CBEFA1-745C-B7FE-9D26-EB0432E8A0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913" y="4603750"/>
            <a:ext cx="7805737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The version shown here is for “small”</a:t>
            </a:r>
            <a:br>
              <a:rPr lang="en-US" altLang="en-US"/>
            </a:br>
            <a:r>
              <a:rPr lang="en-US" altLang="en-US"/>
              <a:t>devices that run on DC current.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4458A267-4C13-B89E-83B7-9AEED01AF4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Relay</a:t>
            </a:r>
          </a:p>
        </p:txBody>
      </p:sp>
      <p:pic>
        <p:nvPicPr>
          <p:cNvPr id="26627" name="Picture 3" descr="DSC_0016">
            <a:extLst>
              <a:ext uri="{FF2B5EF4-FFF2-40B4-BE49-F238E27FC236}">
                <a16:creationId xmlns:a16="http://schemas.microsoft.com/office/drawing/2014/main" id="{12666438-4096-9F45-7823-1DD5D4E9944D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76675" y="2185988"/>
            <a:ext cx="2997200" cy="200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28" name="Rectangle 4">
            <a:extLst>
              <a:ext uri="{FF2B5EF4-FFF2-40B4-BE49-F238E27FC236}">
                <a16:creationId xmlns:a16="http://schemas.microsoft.com/office/drawing/2014/main" id="{AA618F3F-E198-660E-8BF1-F0AA5669D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988" y="1473200"/>
            <a:ext cx="51530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From DAQ DIO</a:t>
            </a:r>
          </a:p>
        </p:txBody>
      </p:sp>
      <p:sp>
        <p:nvSpPr>
          <p:cNvPr id="26629" name="Line 5">
            <a:extLst>
              <a:ext uri="{FF2B5EF4-FFF2-40B4-BE49-F238E27FC236}">
                <a16:creationId xmlns:a16="http://schemas.microsoft.com/office/drawing/2014/main" id="{48EF798F-34CF-D8D2-69D3-99A985A1FA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62500" y="4171950"/>
            <a:ext cx="444500" cy="48577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0" name="Line 6">
            <a:extLst>
              <a:ext uri="{FF2B5EF4-FFF2-40B4-BE49-F238E27FC236}">
                <a16:creationId xmlns:a16="http://schemas.microsoft.com/office/drawing/2014/main" id="{779356AF-4BFB-1DD8-1654-B34F567B414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2088" y="2540000"/>
            <a:ext cx="1504950" cy="1319213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1" name="Rectangle 7">
            <a:extLst>
              <a:ext uri="{FF2B5EF4-FFF2-40B4-BE49-F238E27FC236}">
                <a16:creationId xmlns:a16="http://schemas.microsoft.com/office/drawing/2014/main" id="{10F0441F-A122-0111-A93E-DBCA07DAAE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5988" y="4648200"/>
            <a:ext cx="3611562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To DAQ DIO;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|</a:t>
            </a:r>
            <a:r>
              <a:rPr lang="en-US" altLang="en-US">
                <a:latin typeface="Symbol" panose="05050102010706020507" pitchFamily="18" charset="2"/>
              </a:rPr>
              <a:t>D</a:t>
            </a:r>
            <a:r>
              <a:rPr lang="en-US" altLang="en-US" i="1"/>
              <a:t>V</a:t>
            </a:r>
            <a:r>
              <a:rPr lang="en-US" altLang="en-US" baseline="-25000"/>
              <a:t>digital</a:t>
            </a:r>
            <a:r>
              <a:rPr lang="en-US" altLang="en-US"/>
              <a:t>| &gt; 3 V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to operate</a:t>
            </a:r>
          </a:p>
        </p:txBody>
      </p:sp>
      <p:sp>
        <p:nvSpPr>
          <p:cNvPr id="26632" name="Line 8">
            <a:extLst>
              <a:ext uri="{FF2B5EF4-FFF2-40B4-BE49-F238E27FC236}">
                <a16:creationId xmlns:a16="http://schemas.microsoft.com/office/drawing/2014/main" id="{84C33B93-553B-4E61-0CB7-AEF9C27458A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68613" y="4041775"/>
            <a:ext cx="1049337" cy="2127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3" name="Rectangle 9">
            <a:extLst>
              <a:ext uri="{FF2B5EF4-FFF2-40B4-BE49-F238E27FC236}">
                <a16:creationId xmlns:a16="http://schemas.microsoft.com/office/drawing/2014/main" id="{9765B7B0-DDA6-9072-85C9-C5104647F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413" y="3719513"/>
            <a:ext cx="3494087" cy="252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FF0000"/>
                </a:solidFill>
              </a:rPr>
              <a:t>From higher voltage and/or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FF0000"/>
                </a:solidFill>
              </a:rPr>
              <a:t>Higher permitted current power supply</a:t>
            </a:r>
          </a:p>
        </p:txBody>
      </p:sp>
      <p:sp>
        <p:nvSpPr>
          <p:cNvPr id="26634" name="Line 10">
            <a:extLst>
              <a:ext uri="{FF2B5EF4-FFF2-40B4-BE49-F238E27FC236}">
                <a16:creationId xmlns:a16="http://schemas.microsoft.com/office/drawing/2014/main" id="{F46DE118-B20A-C53D-EBBC-46437B4B29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42125" y="3144838"/>
            <a:ext cx="1049338" cy="2127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5" name="Rectangle 12">
            <a:extLst>
              <a:ext uri="{FF2B5EF4-FFF2-40B4-BE49-F238E27FC236}">
                <a16:creationId xmlns:a16="http://schemas.microsoft.com/office/drawing/2014/main" id="{105F6201-D16A-2D9E-F0E3-9BDBED0B2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3550" y="169863"/>
            <a:ext cx="2289175" cy="301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FF0000"/>
                </a:solidFill>
              </a:rPr>
              <a:t>To device requiring higher voltage and/or current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8">
            <a:extLst>
              <a:ext uri="{FF2B5EF4-FFF2-40B4-BE49-F238E27FC236}">
                <a16:creationId xmlns:a16="http://schemas.microsoft.com/office/drawing/2014/main" id="{413BEF84-1388-1E97-C0C0-D00019E135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AC Relay</a:t>
            </a:r>
          </a:p>
        </p:txBody>
      </p:sp>
      <p:pic>
        <p:nvPicPr>
          <p:cNvPr id="27651" name="Picture 4" descr="relay">
            <a:extLst>
              <a:ext uri="{FF2B5EF4-FFF2-40B4-BE49-F238E27FC236}">
                <a16:creationId xmlns:a16="http://schemas.microsoft.com/office/drawing/2014/main" id="{C56E6B4F-F435-C7D6-A974-D68FAEDC2A1C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44975" y="2447925"/>
            <a:ext cx="2654300" cy="2705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652" name="Rectangle 11">
            <a:extLst>
              <a:ext uri="{FF2B5EF4-FFF2-40B4-BE49-F238E27FC236}">
                <a16:creationId xmlns:a16="http://schemas.microsoft.com/office/drawing/2014/main" id="{CFFA8E35-FF66-20E3-64B7-C49A84FA0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7338" y="5281613"/>
            <a:ext cx="319563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From DAQ DIO</a:t>
            </a:r>
          </a:p>
        </p:txBody>
      </p:sp>
      <p:sp>
        <p:nvSpPr>
          <p:cNvPr id="27653" name="Line 12">
            <a:extLst>
              <a:ext uri="{FF2B5EF4-FFF2-40B4-BE49-F238E27FC236}">
                <a16:creationId xmlns:a16="http://schemas.microsoft.com/office/drawing/2014/main" id="{10CF5A0B-D6C6-9D7C-3914-5B3FA59A077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35375" y="4298950"/>
            <a:ext cx="1736725" cy="5048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4" name="Line 13">
            <a:extLst>
              <a:ext uri="{FF2B5EF4-FFF2-40B4-BE49-F238E27FC236}">
                <a16:creationId xmlns:a16="http://schemas.microsoft.com/office/drawing/2014/main" id="{6D19DAC6-5DF4-B360-56C7-A0B8AAF2D25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469063" y="3937000"/>
            <a:ext cx="614362" cy="128905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5" name="Rectangle 14">
            <a:extLst>
              <a:ext uri="{FF2B5EF4-FFF2-40B4-BE49-F238E27FC236}">
                <a16:creationId xmlns:a16="http://schemas.microsoft.com/office/drawing/2014/main" id="{6749379C-388D-4C5F-E604-05EBDFBD4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3625" y="4437063"/>
            <a:ext cx="2771775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To DAQ DIO</a:t>
            </a:r>
          </a:p>
        </p:txBody>
      </p:sp>
      <p:sp>
        <p:nvSpPr>
          <p:cNvPr id="27656" name="Line 15">
            <a:extLst>
              <a:ext uri="{FF2B5EF4-FFF2-40B4-BE49-F238E27FC236}">
                <a16:creationId xmlns:a16="http://schemas.microsoft.com/office/drawing/2014/main" id="{1E8CF03D-AF05-B339-226A-13B23AEE11B3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2538" y="2255838"/>
            <a:ext cx="1962150" cy="8509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7" name="Rectangle 16">
            <a:extLst>
              <a:ext uri="{FF2B5EF4-FFF2-40B4-BE49-F238E27FC236}">
                <a16:creationId xmlns:a16="http://schemas.microsoft.com/office/drawing/2014/main" id="{663B0C40-E74B-0C42-9E92-A41D38A6B0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413" y="1465263"/>
            <a:ext cx="349408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FF0000"/>
                </a:solidFill>
              </a:rPr>
              <a:t>From AC (wall) power</a:t>
            </a:r>
          </a:p>
        </p:txBody>
      </p:sp>
      <p:sp>
        <p:nvSpPr>
          <p:cNvPr id="27658" name="Line 17">
            <a:extLst>
              <a:ext uri="{FF2B5EF4-FFF2-40B4-BE49-F238E27FC236}">
                <a16:creationId xmlns:a16="http://schemas.microsoft.com/office/drawing/2014/main" id="{8613BE8F-D0DE-B752-DF1F-3E2747471EE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88013" y="1860550"/>
            <a:ext cx="554037" cy="73025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9" name="Rectangle 18">
            <a:extLst>
              <a:ext uri="{FF2B5EF4-FFF2-40B4-BE49-F238E27FC236}">
                <a16:creationId xmlns:a16="http://schemas.microsoft.com/office/drawing/2014/main" id="{7E74E2FF-18AA-F0ED-A6FF-7DD6E3A18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9675" y="935038"/>
            <a:ext cx="2289175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FF0000"/>
                </a:solidFill>
              </a:rPr>
              <a:t>To device requiring AC power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>
            <a:extLst>
              <a:ext uri="{FF2B5EF4-FFF2-40B4-BE49-F238E27FC236}">
                <a16:creationId xmlns:a16="http://schemas.microsoft.com/office/drawing/2014/main" id="{7A7D1917-5F0C-DF7F-0543-6E9B35453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088" y="569913"/>
            <a:ext cx="7918450" cy="204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In practice, relays should only be used in a way that </a:t>
            </a:r>
            <a:r>
              <a:rPr lang="en-US" altLang="en-US" i="1"/>
              <a:t>you</a:t>
            </a:r>
            <a:r>
              <a:rPr lang="en-US" altLang="en-US"/>
              <a:t> probably think is backwards: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You’ll use 0V to turn it on, and +5V to turn it off!</a:t>
            </a:r>
          </a:p>
        </p:txBody>
      </p:sp>
      <p:grpSp>
        <p:nvGrpSpPr>
          <p:cNvPr id="28675" name="Group 44">
            <a:extLst>
              <a:ext uri="{FF2B5EF4-FFF2-40B4-BE49-F238E27FC236}">
                <a16:creationId xmlns:a16="http://schemas.microsoft.com/office/drawing/2014/main" id="{B12B3B9F-0981-B4E3-2ECC-2A10ABF7789F}"/>
              </a:ext>
            </a:extLst>
          </p:cNvPr>
          <p:cNvGrpSpPr>
            <a:grpSpLocks/>
          </p:cNvGrpSpPr>
          <p:nvPr/>
        </p:nvGrpSpPr>
        <p:grpSpPr bwMode="auto">
          <a:xfrm>
            <a:off x="2452688" y="2360613"/>
            <a:ext cx="4019550" cy="3295650"/>
            <a:chOff x="1482" y="1612"/>
            <a:chExt cx="2532" cy="2076"/>
          </a:xfrm>
        </p:grpSpPr>
        <p:sp>
          <p:nvSpPr>
            <p:cNvPr id="28676" name="Rectangle 40">
              <a:extLst>
                <a:ext uri="{FF2B5EF4-FFF2-40B4-BE49-F238E27FC236}">
                  <a16:creationId xmlns:a16="http://schemas.microsoft.com/office/drawing/2014/main" id="{9E088354-89CC-9964-1C62-3AB2ABE5BB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2" y="2437"/>
              <a:ext cx="2532" cy="125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8677" name="Line 6">
              <a:extLst>
                <a:ext uri="{FF2B5EF4-FFF2-40B4-BE49-F238E27FC236}">
                  <a16:creationId xmlns:a16="http://schemas.microsoft.com/office/drawing/2014/main" id="{D0297404-FA7F-3F97-C0A5-07D9831E73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2" y="2005"/>
              <a:ext cx="0" cy="6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78" name="Line 7">
              <a:extLst>
                <a:ext uri="{FF2B5EF4-FFF2-40B4-BE49-F238E27FC236}">
                  <a16:creationId xmlns:a16="http://schemas.microsoft.com/office/drawing/2014/main" id="{30C11FE4-3CC6-7EDB-B6A4-89774BB5D5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24" y="2436"/>
              <a:ext cx="112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79" name="Text Box 8">
              <a:extLst>
                <a:ext uri="{FF2B5EF4-FFF2-40B4-BE49-F238E27FC236}">
                  <a16:creationId xmlns:a16="http://schemas.microsoft.com/office/drawing/2014/main" id="{A458883C-903B-DD6C-D043-D309AD9C1A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7" y="2315"/>
              <a:ext cx="642" cy="255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/>
                <a:t>RELAY</a:t>
              </a:r>
            </a:p>
          </p:txBody>
        </p:sp>
        <p:grpSp>
          <p:nvGrpSpPr>
            <p:cNvPr id="28680" name="Group 11">
              <a:extLst>
                <a:ext uri="{FF2B5EF4-FFF2-40B4-BE49-F238E27FC236}">
                  <a16:creationId xmlns:a16="http://schemas.microsoft.com/office/drawing/2014/main" id="{28D465F7-9793-0904-0C88-D42B26DB93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99" y="2259"/>
              <a:ext cx="602" cy="352"/>
              <a:chOff x="2310" y="11220"/>
              <a:chExt cx="870" cy="510"/>
            </a:xfrm>
          </p:grpSpPr>
          <p:sp>
            <p:nvSpPr>
              <p:cNvPr id="28687" name="Line 12">
                <a:extLst>
                  <a:ext uri="{FF2B5EF4-FFF2-40B4-BE49-F238E27FC236}">
                    <a16:creationId xmlns:a16="http://schemas.microsoft.com/office/drawing/2014/main" id="{C13E44AC-815F-D525-CCB4-CC87DADF71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0" y="11475"/>
                <a:ext cx="87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973" name="Oval 13">
                <a:extLst>
                  <a:ext uri="{FF2B5EF4-FFF2-40B4-BE49-F238E27FC236}">
                    <a16:creationId xmlns:a16="http://schemas.microsoft.com/office/drawing/2014/main" id="{E3DCCB15-A94D-B884-06C9-25ED5D026D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1" y="11220"/>
                <a:ext cx="509" cy="510"/>
              </a:xfrm>
              <a:prstGeom prst="ellipse">
                <a:avLst/>
              </a:prstGeom>
              <a:solidFill>
                <a:schemeClr val="accent3">
                  <a:lumMod val="85000"/>
                </a:schemeClr>
              </a:solidFill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grpSp>
            <p:nvGrpSpPr>
              <p:cNvPr id="28689" name="Group 14">
                <a:extLst>
                  <a:ext uri="{FF2B5EF4-FFF2-40B4-BE49-F238E27FC236}">
                    <a16:creationId xmlns:a16="http://schemas.microsoft.com/office/drawing/2014/main" id="{AEEBC049-75B1-A1DE-C6B8-C3C02B2FB0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0" y="11413"/>
                <a:ext cx="380" cy="149"/>
                <a:chOff x="2520" y="11398"/>
                <a:chExt cx="425" cy="167"/>
              </a:xfrm>
            </p:grpSpPr>
            <p:sp>
              <p:nvSpPr>
                <p:cNvPr id="28690" name="Line 15">
                  <a:extLst>
                    <a:ext uri="{FF2B5EF4-FFF2-40B4-BE49-F238E27FC236}">
                      <a16:creationId xmlns:a16="http://schemas.microsoft.com/office/drawing/2014/main" id="{E0863095-B209-1773-016B-AFC6BD5514F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20" y="11482"/>
                  <a:ext cx="167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28691" name="Group 16">
                  <a:extLst>
                    <a:ext uri="{FF2B5EF4-FFF2-40B4-BE49-F238E27FC236}">
                      <a16:creationId xmlns:a16="http://schemas.microsoft.com/office/drawing/2014/main" id="{31DE1EAE-D622-91BB-A902-40D45E508D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78" y="11398"/>
                  <a:ext cx="167" cy="167"/>
                  <a:chOff x="4155" y="11880"/>
                  <a:chExt cx="270" cy="270"/>
                </a:xfrm>
              </p:grpSpPr>
              <p:sp>
                <p:nvSpPr>
                  <p:cNvPr id="28692" name="Line 17">
                    <a:extLst>
                      <a:ext uri="{FF2B5EF4-FFF2-40B4-BE49-F238E27FC236}">
                        <a16:creationId xmlns:a16="http://schemas.microsoft.com/office/drawing/2014/main" id="{714703AF-7AB5-6EB5-784B-074504AFC04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693" name="Line 18">
                    <a:extLst>
                      <a:ext uri="{FF2B5EF4-FFF2-40B4-BE49-F238E27FC236}">
                        <a16:creationId xmlns:a16="http://schemas.microsoft.com/office/drawing/2014/main" id="{8ED866AC-48C5-13DC-1656-8B1B4D8D730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4155" y="12015"/>
                    <a:ext cx="27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28681" name="Text Box 37">
              <a:extLst>
                <a:ext uri="{FF2B5EF4-FFF2-40B4-BE49-F238E27FC236}">
                  <a16:creationId xmlns:a16="http://schemas.microsoft.com/office/drawing/2014/main" id="{22557ABD-4740-4C1F-D6EA-AB0A4170BE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4" y="2697"/>
              <a:ext cx="1367" cy="59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/>
                <a:t>Digital Control: use 0 volts to activate the device!</a:t>
              </a:r>
            </a:p>
          </p:txBody>
        </p:sp>
        <p:sp>
          <p:nvSpPr>
            <p:cNvPr id="28682" name="Text Box 38">
              <a:extLst>
                <a:ext uri="{FF2B5EF4-FFF2-40B4-BE49-F238E27FC236}">
                  <a16:creationId xmlns:a16="http://schemas.microsoft.com/office/drawing/2014/main" id="{C6078E39-0AD8-D25A-50DD-36982D78F8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6" y="1612"/>
              <a:ext cx="1380" cy="494"/>
            </a:xfrm>
            <a:prstGeom prst="rect">
              <a:avLst/>
            </a:prstGeom>
            <a:solidFill>
              <a:srgbClr val="FF6464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/>
                <a:t>+5V power supply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/>
                <a:t>(provided on DAQ)</a:t>
              </a:r>
            </a:p>
          </p:txBody>
        </p:sp>
        <p:sp>
          <p:nvSpPr>
            <p:cNvPr id="28683" name="Text Box 39">
              <a:extLst>
                <a:ext uri="{FF2B5EF4-FFF2-40B4-BE49-F238E27FC236}">
                  <a16:creationId xmlns:a16="http://schemas.microsoft.com/office/drawing/2014/main" id="{F671C787-A626-0516-CD0D-DDFFC9A450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28" y="2307"/>
              <a:ext cx="581" cy="249"/>
            </a:xfrm>
            <a:prstGeom prst="rect">
              <a:avLst/>
            </a:prstGeom>
            <a:solidFill>
              <a:srgbClr val="FF99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/>
                <a:t>device</a:t>
              </a:r>
            </a:p>
          </p:txBody>
        </p:sp>
        <p:sp>
          <p:nvSpPr>
            <p:cNvPr id="28684" name="Line 41">
              <a:extLst>
                <a:ext uri="{FF2B5EF4-FFF2-40B4-BE49-F238E27FC236}">
                  <a16:creationId xmlns:a16="http://schemas.microsoft.com/office/drawing/2014/main" id="{FB379D88-0553-96CA-4F36-9507368AF2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4" y="2684"/>
              <a:ext cx="0" cy="48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5" name="Line 42">
              <a:extLst>
                <a:ext uri="{FF2B5EF4-FFF2-40B4-BE49-F238E27FC236}">
                  <a16:creationId xmlns:a16="http://schemas.microsoft.com/office/drawing/2014/main" id="{6C0FBFA5-B654-7348-E920-B178B925E7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84" y="2824"/>
              <a:ext cx="0" cy="5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6" name="Line 43">
              <a:extLst>
                <a:ext uri="{FF2B5EF4-FFF2-40B4-BE49-F238E27FC236}">
                  <a16:creationId xmlns:a16="http://schemas.microsoft.com/office/drawing/2014/main" id="{49355C89-5CE0-889F-BF75-3A54D9898F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47" y="3688"/>
              <a:ext cx="6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8">
            <a:extLst>
              <a:ext uri="{FF2B5EF4-FFF2-40B4-BE49-F238E27FC236}">
                <a16:creationId xmlns:a16="http://schemas.microsoft.com/office/drawing/2014/main" id="{38783835-6E8F-10EA-FD02-26D4AD9B30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AC Relay</a:t>
            </a:r>
          </a:p>
        </p:txBody>
      </p:sp>
      <p:grpSp>
        <p:nvGrpSpPr>
          <p:cNvPr id="29699" name="Group 2">
            <a:extLst>
              <a:ext uri="{FF2B5EF4-FFF2-40B4-BE49-F238E27FC236}">
                <a16:creationId xmlns:a16="http://schemas.microsoft.com/office/drawing/2014/main" id="{8340E187-D3D0-D099-B153-610C11494092}"/>
              </a:ext>
            </a:extLst>
          </p:cNvPr>
          <p:cNvGrpSpPr>
            <a:grpSpLocks/>
          </p:cNvGrpSpPr>
          <p:nvPr/>
        </p:nvGrpSpPr>
        <p:grpSpPr bwMode="auto">
          <a:xfrm>
            <a:off x="2114550" y="2066925"/>
            <a:ext cx="4214813" cy="2667000"/>
            <a:chOff x="2250" y="6255"/>
            <a:chExt cx="6638" cy="4200"/>
          </a:xfrm>
        </p:grpSpPr>
        <p:sp>
          <p:nvSpPr>
            <p:cNvPr id="29700" name="Rectangle 3">
              <a:extLst>
                <a:ext uri="{FF2B5EF4-FFF2-40B4-BE49-F238E27FC236}">
                  <a16:creationId xmlns:a16="http://schemas.microsoft.com/office/drawing/2014/main" id="{E747EEC8-F10A-FDB7-818E-B9C2D4C0B4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0" y="7834"/>
              <a:ext cx="690" cy="71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9701" name="Rectangle 4">
              <a:extLst>
                <a:ext uri="{FF2B5EF4-FFF2-40B4-BE49-F238E27FC236}">
                  <a16:creationId xmlns:a16="http://schemas.microsoft.com/office/drawing/2014/main" id="{CF6F91EA-CDD4-48D0-3EF6-7C77C222A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0" y="8179"/>
              <a:ext cx="690" cy="71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grpSp>
          <p:nvGrpSpPr>
            <p:cNvPr id="29702" name="Group 5">
              <a:extLst>
                <a:ext uri="{FF2B5EF4-FFF2-40B4-BE49-F238E27FC236}">
                  <a16:creationId xmlns:a16="http://schemas.microsoft.com/office/drawing/2014/main" id="{4E3EF08F-619A-6FC5-DD55-9EAAD80E0B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0" y="8010"/>
              <a:ext cx="1155" cy="1530"/>
              <a:chOff x="4785" y="7620"/>
              <a:chExt cx="1155" cy="1530"/>
            </a:xfrm>
          </p:grpSpPr>
          <p:sp>
            <p:nvSpPr>
              <p:cNvPr id="29717" name="Rectangle 6">
                <a:extLst>
                  <a:ext uri="{FF2B5EF4-FFF2-40B4-BE49-F238E27FC236}">
                    <a16:creationId xmlns:a16="http://schemas.microsoft.com/office/drawing/2014/main" id="{076E9C32-CEC4-5505-D957-176A3DEF46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7620"/>
                <a:ext cx="1155" cy="1530"/>
              </a:xfrm>
              <a:prstGeom prst="rect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29718" name="Oval 7">
                <a:extLst>
                  <a:ext uri="{FF2B5EF4-FFF2-40B4-BE49-F238E27FC236}">
                    <a16:creationId xmlns:a16="http://schemas.microsoft.com/office/drawing/2014/main" id="{A051C414-6129-3E32-E38A-6A7694A3C9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5" y="7800"/>
                <a:ext cx="255" cy="255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29719" name="Oval 8">
                <a:extLst>
                  <a:ext uri="{FF2B5EF4-FFF2-40B4-BE49-F238E27FC236}">
                    <a16:creationId xmlns:a16="http://schemas.microsoft.com/office/drawing/2014/main" id="{B511770C-58F4-02AD-708F-91586A1AD9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5" y="7800"/>
                <a:ext cx="255" cy="255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29720" name="Oval 9">
                <a:extLst>
                  <a:ext uri="{FF2B5EF4-FFF2-40B4-BE49-F238E27FC236}">
                    <a16:creationId xmlns:a16="http://schemas.microsoft.com/office/drawing/2014/main" id="{FA1164B8-DC5F-6F8A-C233-21A0DF7F21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5" y="8775"/>
                <a:ext cx="255" cy="255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29721" name="Oval 10">
                <a:extLst>
                  <a:ext uri="{FF2B5EF4-FFF2-40B4-BE49-F238E27FC236}">
                    <a16:creationId xmlns:a16="http://schemas.microsoft.com/office/drawing/2014/main" id="{000DF278-683F-AFD4-4B95-C89D95236D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5" y="8775"/>
                <a:ext cx="255" cy="255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29703" name="Freeform 11">
              <a:extLst>
                <a:ext uri="{FF2B5EF4-FFF2-40B4-BE49-F238E27FC236}">
                  <a16:creationId xmlns:a16="http://schemas.microsoft.com/office/drawing/2014/main" id="{944F5512-D92C-4056-B72E-7BEA702342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0" y="8265"/>
              <a:ext cx="1680" cy="417"/>
            </a:xfrm>
            <a:custGeom>
              <a:avLst/>
              <a:gdLst>
                <a:gd name="T0" fmla="*/ 0 w 1680"/>
                <a:gd name="T1" fmla="*/ 75 h 417"/>
                <a:gd name="T2" fmla="*/ 1035 w 1680"/>
                <a:gd name="T3" fmla="*/ 405 h 417"/>
                <a:gd name="T4" fmla="*/ 1680 w 1680"/>
                <a:gd name="T5" fmla="*/ 0 h 41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80" h="417">
                  <a:moveTo>
                    <a:pt x="0" y="75"/>
                  </a:moveTo>
                  <a:cubicBezTo>
                    <a:pt x="377" y="246"/>
                    <a:pt x="755" y="417"/>
                    <a:pt x="1035" y="405"/>
                  </a:cubicBezTo>
                  <a:cubicBezTo>
                    <a:pt x="1315" y="393"/>
                    <a:pt x="1497" y="196"/>
                    <a:pt x="1680" y="0"/>
                  </a:cubicBez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04" name="Freeform 12">
              <a:extLst>
                <a:ext uri="{FF2B5EF4-FFF2-40B4-BE49-F238E27FC236}">
                  <a16:creationId xmlns:a16="http://schemas.microsoft.com/office/drawing/2014/main" id="{61FEABD5-08BC-96D8-0D17-8A27FDE084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5" y="8160"/>
              <a:ext cx="2730" cy="392"/>
            </a:xfrm>
            <a:custGeom>
              <a:avLst/>
              <a:gdLst>
                <a:gd name="T0" fmla="*/ 2730 w 2730"/>
                <a:gd name="T1" fmla="*/ 195 h 392"/>
                <a:gd name="T2" fmla="*/ 1410 w 2730"/>
                <a:gd name="T3" fmla="*/ 360 h 392"/>
                <a:gd name="T4" fmla="*/ 0 w 2730"/>
                <a:gd name="T5" fmla="*/ 0 h 39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30" h="392">
                  <a:moveTo>
                    <a:pt x="2730" y="195"/>
                  </a:moveTo>
                  <a:cubicBezTo>
                    <a:pt x="2297" y="293"/>
                    <a:pt x="1865" y="392"/>
                    <a:pt x="1410" y="360"/>
                  </a:cubicBezTo>
                  <a:cubicBezTo>
                    <a:pt x="955" y="328"/>
                    <a:pt x="477" y="164"/>
                    <a:pt x="0" y="0"/>
                  </a:cubicBez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05" name="Freeform 13">
              <a:extLst>
                <a:ext uri="{FF2B5EF4-FFF2-40B4-BE49-F238E27FC236}">
                  <a16:creationId xmlns:a16="http://schemas.microsoft.com/office/drawing/2014/main" id="{7123E01D-6B2D-BD49-D4D3-582BEBC64A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5" y="7623"/>
              <a:ext cx="4890" cy="524"/>
            </a:xfrm>
            <a:custGeom>
              <a:avLst/>
              <a:gdLst>
                <a:gd name="T0" fmla="*/ 0 w 4890"/>
                <a:gd name="T1" fmla="*/ 297 h 524"/>
                <a:gd name="T2" fmla="*/ 900 w 4890"/>
                <a:gd name="T3" fmla="*/ 522 h 524"/>
                <a:gd name="T4" fmla="*/ 2025 w 4890"/>
                <a:gd name="T5" fmla="*/ 282 h 524"/>
                <a:gd name="T6" fmla="*/ 2970 w 4890"/>
                <a:gd name="T7" fmla="*/ 12 h 524"/>
                <a:gd name="T8" fmla="*/ 4890 w 4890"/>
                <a:gd name="T9" fmla="*/ 357 h 5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90" h="524">
                  <a:moveTo>
                    <a:pt x="0" y="297"/>
                  </a:moveTo>
                  <a:cubicBezTo>
                    <a:pt x="281" y="410"/>
                    <a:pt x="563" y="524"/>
                    <a:pt x="900" y="522"/>
                  </a:cubicBezTo>
                  <a:cubicBezTo>
                    <a:pt x="1237" y="520"/>
                    <a:pt x="1680" y="367"/>
                    <a:pt x="2025" y="282"/>
                  </a:cubicBezTo>
                  <a:cubicBezTo>
                    <a:pt x="2370" y="197"/>
                    <a:pt x="2493" y="0"/>
                    <a:pt x="2970" y="12"/>
                  </a:cubicBezTo>
                  <a:cubicBezTo>
                    <a:pt x="3447" y="24"/>
                    <a:pt x="4168" y="190"/>
                    <a:pt x="4890" y="357"/>
                  </a:cubicBezTo>
                </a:path>
              </a:pathLst>
            </a:custGeom>
            <a:noFill/>
            <a:ln w="28575" cmpd="sng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9706" name="Group 14">
              <a:extLst>
                <a:ext uri="{FF2B5EF4-FFF2-40B4-BE49-F238E27FC236}">
                  <a16:creationId xmlns:a16="http://schemas.microsoft.com/office/drawing/2014/main" id="{6F350C23-4B11-09A9-F0FF-490255B778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03" y="6255"/>
              <a:ext cx="1185" cy="2025"/>
              <a:chOff x="7703" y="6255"/>
              <a:chExt cx="1185" cy="2025"/>
            </a:xfrm>
          </p:grpSpPr>
          <p:sp>
            <p:nvSpPr>
              <p:cNvPr id="29711" name="AutoShape 15">
                <a:extLst>
                  <a:ext uri="{FF2B5EF4-FFF2-40B4-BE49-F238E27FC236}">
                    <a16:creationId xmlns:a16="http://schemas.microsoft.com/office/drawing/2014/main" id="{82EEDA0C-6217-FF31-7383-D98C816EB2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20" y="8115"/>
                <a:ext cx="165" cy="165"/>
              </a:xfrm>
              <a:custGeom>
                <a:avLst/>
                <a:gdLst>
                  <a:gd name="T0" fmla="*/ 1 w 21600"/>
                  <a:gd name="T1" fmla="*/ 1 h 21600"/>
                  <a:gd name="T2" fmla="*/ 1 w 21600"/>
                  <a:gd name="T3" fmla="*/ 1 h 21600"/>
                  <a:gd name="T4" fmla="*/ 0 w 21600"/>
                  <a:gd name="T5" fmla="*/ 1 h 21600"/>
                  <a:gd name="T6" fmla="*/ 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451 w 21600"/>
                  <a:gd name="T13" fmla="*/ 4451 h 21600"/>
                  <a:gd name="T14" fmla="*/ 17149 w 21600"/>
                  <a:gd name="T15" fmla="*/ 1714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333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2" name="Rectangle 16">
                <a:extLst>
                  <a:ext uri="{FF2B5EF4-FFF2-40B4-BE49-F238E27FC236}">
                    <a16:creationId xmlns:a16="http://schemas.microsoft.com/office/drawing/2014/main" id="{507C2A9C-E6A3-1C30-F7BD-20E93D0A54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10" y="7335"/>
                <a:ext cx="570" cy="5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29713" name="Oval 17">
                <a:extLst>
                  <a:ext uri="{FF2B5EF4-FFF2-40B4-BE49-F238E27FC236}">
                    <a16:creationId xmlns:a16="http://schemas.microsoft.com/office/drawing/2014/main" id="{0050B3E6-1679-F6CD-F366-4F233D4EBC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03" y="6255"/>
                <a:ext cx="1185" cy="1185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29714" name="Rectangle 18">
                <a:extLst>
                  <a:ext uri="{FF2B5EF4-FFF2-40B4-BE49-F238E27FC236}">
                    <a16:creationId xmlns:a16="http://schemas.microsoft.com/office/drawing/2014/main" id="{2A5010EE-44ED-2752-0E72-74FB39C4E6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48" y="7830"/>
                <a:ext cx="495" cy="330"/>
              </a:xfrm>
              <a:prstGeom prst="rect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29715" name="Line 19">
                <a:extLst>
                  <a:ext uri="{FF2B5EF4-FFF2-40B4-BE49-F238E27FC236}">
                    <a16:creationId xmlns:a16="http://schemas.microsoft.com/office/drawing/2014/main" id="{0A4E8067-D0D7-7557-D264-C9351E13BA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070" y="7856"/>
                <a:ext cx="450" cy="12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6" name="Line 20">
                <a:extLst>
                  <a:ext uri="{FF2B5EF4-FFF2-40B4-BE49-F238E27FC236}">
                    <a16:creationId xmlns:a16="http://schemas.microsoft.com/office/drawing/2014/main" id="{42D6EBD4-F1D9-37FC-61EB-4743B24C95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085" y="8025"/>
                <a:ext cx="420" cy="1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9707" name="Freeform 21">
              <a:extLst>
                <a:ext uri="{FF2B5EF4-FFF2-40B4-BE49-F238E27FC236}">
                  <a16:creationId xmlns:a16="http://schemas.microsoft.com/office/drawing/2014/main" id="{E30DACA8-2047-5249-84FC-5D8DDD863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0" y="9360"/>
              <a:ext cx="1125" cy="447"/>
            </a:xfrm>
            <a:custGeom>
              <a:avLst/>
              <a:gdLst>
                <a:gd name="T0" fmla="*/ 0 w 1125"/>
                <a:gd name="T1" fmla="*/ 345 h 447"/>
                <a:gd name="T2" fmla="*/ 945 w 1125"/>
                <a:gd name="T3" fmla="*/ 390 h 447"/>
                <a:gd name="T4" fmla="*/ 1080 w 1125"/>
                <a:gd name="T5" fmla="*/ 0 h 44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25" h="447">
                  <a:moveTo>
                    <a:pt x="0" y="345"/>
                  </a:moveTo>
                  <a:cubicBezTo>
                    <a:pt x="382" y="396"/>
                    <a:pt x="765" y="447"/>
                    <a:pt x="945" y="390"/>
                  </a:cubicBezTo>
                  <a:cubicBezTo>
                    <a:pt x="1125" y="333"/>
                    <a:pt x="1102" y="166"/>
                    <a:pt x="1080" y="0"/>
                  </a:cubicBez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08" name="Freeform 22">
              <a:extLst>
                <a:ext uri="{FF2B5EF4-FFF2-40B4-BE49-F238E27FC236}">
                  <a16:creationId xmlns:a16="http://schemas.microsoft.com/office/drawing/2014/main" id="{102B77B1-52B6-D551-A3B9-6320B85CE4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5" y="9420"/>
              <a:ext cx="1815" cy="717"/>
            </a:xfrm>
            <a:custGeom>
              <a:avLst/>
              <a:gdLst>
                <a:gd name="T0" fmla="*/ 0 w 1125"/>
                <a:gd name="T1" fmla="*/ 887 h 447"/>
                <a:gd name="T2" fmla="*/ 2460 w 1125"/>
                <a:gd name="T3" fmla="*/ 1004 h 447"/>
                <a:gd name="T4" fmla="*/ 2810 w 1125"/>
                <a:gd name="T5" fmla="*/ 0 h 44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25" h="447">
                  <a:moveTo>
                    <a:pt x="0" y="345"/>
                  </a:moveTo>
                  <a:cubicBezTo>
                    <a:pt x="382" y="396"/>
                    <a:pt x="765" y="447"/>
                    <a:pt x="945" y="390"/>
                  </a:cubicBezTo>
                  <a:cubicBezTo>
                    <a:pt x="1125" y="333"/>
                    <a:pt x="1102" y="166"/>
                    <a:pt x="1080" y="0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09" name="Text Box 23">
              <a:extLst>
                <a:ext uri="{FF2B5EF4-FFF2-40B4-BE49-F238E27FC236}">
                  <a16:creationId xmlns:a16="http://schemas.microsoft.com/office/drawing/2014/main" id="{EF62FFDC-328E-EA15-FF18-B2A799AD57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70" y="8925"/>
              <a:ext cx="1305" cy="153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DAQ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imes New Roman" panose="02020603050405020304" pitchFamily="18" charset="0"/>
              </a:endParaRPr>
            </a:p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DIO</a:t>
              </a:r>
            </a:p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imes New Roman" panose="02020603050405020304" pitchFamily="18" charset="0"/>
                </a:rPr>
                <a:t>+5 V</a:t>
              </a:r>
              <a:endParaRPr lang="en-US" altLang="en-US" sz="1800"/>
            </a:p>
          </p:txBody>
        </p:sp>
        <p:sp>
          <p:nvSpPr>
            <p:cNvPr id="29710" name="AutoShape 24">
              <a:extLst>
                <a:ext uri="{FF2B5EF4-FFF2-40B4-BE49-F238E27FC236}">
                  <a16:creationId xmlns:a16="http://schemas.microsoft.com/office/drawing/2014/main" id="{72E0435D-1D3E-A501-1B14-8B346F842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0" y="7620"/>
              <a:ext cx="765" cy="825"/>
            </a:xfrm>
            <a:prstGeom prst="flowChartDelay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3283B6CE-C2F8-2952-9CF8-5ACA0DCAF2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Prototyping board</a:t>
            </a:r>
          </a:p>
        </p:txBody>
      </p:sp>
      <p:pic>
        <p:nvPicPr>
          <p:cNvPr id="30723" name="Picture 3" descr="DSC_0015">
            <a:extLst>
              <a:ext uri="{FF2B5EF4-FFF2-40B4-BE49-F238E27FC236}">
                <a16:creationId xmlns:a16="http://schemas.microsoft.com/office/drawing/2014/main" id="{01666DD5-2A73-DB7B-57E9-E1847F06FB71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0288" y="1600200"/>
            <a:ext cx="7083425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5">
            <a:extLst>
              <a:ext uri="{FF2B5EF4-FFF2-40B4-BE49-F238E27FC236}">
                <a16:creationId xmlns:a16="http://schemas.microsoft.com/office/drawing/2014/main" id="{B3BF7176-90A2-6FAB-7185-1C33066C2A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Prototyping board</a:t>
            </a:r>
          </a:p>
        </p:txBody>
      </p:sp>
      <p:pic>
        <p:nvPicPr>
          <p:cNvPr id="31747" name="Picture 4" descr="DSC_0015">
            <a:extLst>
              <a:ext uri="{FF2B5EF4-FFF2-40B4-BE49-F238E27FC236}">
                <a16:creationId xmlns:a16="http://schemas.microsoft.com/office/drawing/2014/main" id="{BB5C96AF-305D-0EBB-E441-55884665CE9A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0288" y="1600200"/>
            <a:ext cx="7083425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1748" name="Line 7">
            <a:extLst>
              <a:ext uri="{FF2B5EF4-FFF2-40B4-BE49-F238E27FC236}">
                <a16:creationId xmlns:a16="http://schemas.microsoft.com/office/drawing/2014/main" id="{B2B207A9-412D-43A7-E4F1-F4EF9EDD695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17638" y="3076575"/>
            <a:ext cx="2616200" cy="10636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9" name="Line 9">
            <a:extLst>
              <a:ext uri="{FF2B5EF4-FFF2-40B4-BE49-F238E27FC236}">
                <a16:creationId xmlns:a16="http://schemas.microsoft.com/office/drawing/2014/main" id="{ECCD3589-8698-AE9D-BB4A-D314D5E149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57313" y="2967038"/>
            <a:ext cx="2616200" cy="10636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0" name="Line 10">
            <a:extLst>
              <a:ext uri="{FF2B5EF4-FFF2-40B4-BE49-F238E27FC236}">
                <a16:creationId xmlns:a16="http://schemas.microsoft.com/office/drawing/2014/main" id="{D0397125-32B7-6D32-BFCC-64C510CE04C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79638" y="4491038"/>
            <a:ext cx="2616200" cy="10636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1" name="Line 11">
            <a:extLst>
              <a:ext uri="{FF2B5EF4-FFF2-40B4-BE49-F238E27FC236}">
                <a16:creationId xmlns:a16="http://schemas.microsoft.com/office/drawing/2014/main" id="{648B188D-634D-94AD-5BC6-6A9F4997F3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19313" y="4381500"/>
            <a:ext cx="2616200" cy="10636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2" name="Line 12">
            <a:extLst>
              <a:ext uri="{FF2B5EF4-FFF2-40B4-BE49-F238E27FC236}">
                <a16:creationId xmlns:a16="http://schemas.microsoft.com/office/drawing/2014/main" id="{7BC1B8F7-2F5B-81C5-B644-C7467637E14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49750" y="1882775"/>
            <a:ext cx="2616200" cy="10636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3" name="Line 13">
            <a:extLst>
              <a:ext uri="{FF2B5EF4-FFF2-40B4-BE49-F238E27FC236}">
                <a16:creationId xmlns:a16="http://schemas.microsoft.com/office/drawing/2014/main" id="{75D30C47-36D3-17BD-0903-3502F5C982F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89425" y="1773238"/>
            <a:ext cx="2616200" cy="10636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4" name="Line 14">
            <a:extLst>
              <a:ext uri="{FF2B5EF4-FFF2-40B4-BE49-F238E27FC236}">
                <a16:creationId xmlns:a16="http://schemas.microsoft.com/office/drawing/2014/main" id="{88437CD4-9EDD-9A35-50C6-4E90679939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48275" y="3200400"/>
            <a:ext cx="2616200" cy="10636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5" name="Line 15">
            <a:extLst>
              <a:ext uri="{FF2B5EF4-FFF2-40B4-BE49-F238E27FC236}">
                <a16:creationId xmlns:a16="http://schemas.microsoft.com/office/drawing/2014/main" id="{20B5C71F-FD00-5711-857C-3F5975B86A6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87950" y="3090863"/>
            <a:ext cx="2616200" cy="10636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A07765B8-99E1-904D-505F-2593D96EC2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Prototyping board</a:t>
            </a:r>
          </a:p>
        </p:txBody>
      </p:sp>
      <p:pic>
        <p:nvPicPr>
          <p:cNvPr id="32771" name="Picture 3" descr="DSC_0015">
            <a:extLst>
              <a:ext uri="{FF2B5EF4-FFF2-40B4-BE49-F238E27FC236}">
                <a16:creationId xmlns:a16="http://schemas.microsoft.com/office/drawing/2014/main" id="{CFE3ABE7-9CC8-7F9A-CCFD-8DCDC6F8F1AF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0288" y="1600200"/>
            <a:ext cx="7083425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2772" name="Line 4">
            <a:extLst>
              <a:ext uri="{FF2B5EF4-FFF2-40B4-BE49-F238E27FC236}">
                <a16:creationId xmlns:a16="http://schemas.microsoft.com/office/drawing/2014/main" id="{E6ECB040-4BA0-F03C-1F43-EF8F7A55A744}"/>
              </a:ext>
            </a:extLst>
          </p:cNvPr>
          <p:cNvSpPr>
            <a:spLocks noChangeShapeType="1"/>
          </p:cNvSpPr>
          <p:nvPr/>
        </p:nvSpPr>
        <p:spPr bwMode="auto">
          <a:xfrm>
            <a:off x="2317750" y="4692650"/>
            <a:ext cx="163513" cy="339725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Line 5">
            <a:extLst>
              <a:ext uri="{FF2B5EF4-FFF2-40B4-BE49-F238E27FC236}">
                <a16:creationId xmlns:a16="http://schemas.microsoft.com/office/drawing/2014/main" id="{C5159A78-7593-5B10-4A31-B5AB38969FDD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7163" y="3881438"/>
            <a:ext cx="163512" cy="339725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4" name="Line 6">
            <a:extLst>
              <a:ext uri="{FF2B5EF4-FFF2-40B4-BE49-F238E27FC236}">
                <a16:creationId xmlns:a16="http://schemas.microsoft.com/office/drawing/2014/main" id="{751A43B0-FD91-85CE-132C-238885D8213E}"/>
              </a:ext>
            </a:extLst>
          </p:cNvPr>
          <p:cNvSpPr>
            <a:spLocks noChangeShapeType="1"/>
          </p:cNvSpPr>
          <p:nvPr/>
        </p:nvSpPr>
        <p:spPr bwMode="auto">
          <a:xfrm>
            <a:off x="3756025" y="3452813"/>
            <a:ext cx="163513" cy="339725"/>
          </a:xfrm>
          <a:prstGeom prst="line">
            <a:avLst/>
          </a:prstGeom>
          <a:noFill/>
          <a:ln w="57150">
            <a:solidFill>
              <a:srgbClr val="FF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5" name="Line 7">
            <a:extLst>
              <a:ext uri="{FF2B5EF4-FFF2-40B4-BE49-F238E27FC236}">
                <a16:creationId xmlns:a16="http://schemas.microsoft.com/office/drawing/2014/main" id="{3D388CCD-2FEE-1E06-E1EC-A87B74F038C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06775" y="4276725"/>
            <a:ext cx="163513" cy="339725"/>
          </a:xfrm>
          <a:prstGeom prst="line">
            <a:avLst/>
          </a:prstGeom>
          <a:noFill/>
          <a:ln w="57150">
            <a:solidFill>
              <a:srgbClr val="66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63A8B4F7-DBE2-68FF-6378-4154DCA237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Prototyping board</a:t>
            </a:r>
          </a:p>
        </p:txBody>
      </p:sp>
      <p:pic>
        <p:nvPicPr>
          <p:cNvPr id="33795" name="Picture 3" descr="DSC_0015">
            <a:extLst>
              <a:ext uri="{FF2B5EF4-FFF2-40B4-BE49-F238E27FC236}">
                <a16:creationId xmlns:a16="http://schemas.microsoft.com/office/drawing/2014/main" id="{4F210A2C-CAFB-7FC0-E20C-FE40BD489F45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0288" y="1600200"/>
            <a:ext cx="7083425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33796" name="Group 25">
            <a:extLst>
              <a:ext uri="{FF2B5EF4-FFF2-40B4-BE49-F238E27FC236}">
                <a16:creationId xmlns:a16="http://schemas.microsoft.com/office/drawing/2014/main" id="{DDF13833-881A-EE32-5BFE-9DB3F39A4D5E}"/>
              </a:ext>
            </a:extLst>
          </p:cNvPr>
          <p:cNvGrpSpPr>
            <a:grpSpLocks/>
          </p:cNvGrpSpPr>
          <p:nvPr/>
        </p:nvGrpSpPr>
        <p:grpSpPr bwMode="auto">
          <a:xfrm>
            <a:off x="2825750" y="3879850"/>
            <a:ext cx="792163" cy="561975"/>
            <a:chOff x="2749" y="3405"/>
            <a:chExt cx="499" cy="354"/>
          </a:xfrm>
        </p:grpSpPr>
        <p:grpSp>
          <p:nvGrpSpPr>
            <p:cNvPr id="33817" name="Group 23">
              <a:extLst>
                <a:ext uri="{FF2B5EF4-FFF2-40B4-BE49-F238E27FC236}">
                  <a16:creationId xmlns:a16="http://schemas.microsoft.com/office/drawing/2014/main" id="{AC2C8F3E-CB88-CE9F-7A09-1FA833F66F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49" y="3405"/>
              <a:ext cx="499" cy="354"/>
              <a:chOff x="3137" y="3222"/>
              <a:chExt cx="499" cy="354"/>
            </a:xfrm>
          </p:grpSpPr>
          <p:grpSp>
            <p:nvGrpSpPr>
              <p:cNvPr id="33819" name="Group 17">
                <a:extLst>
                  <a:ext uri="{FF2B5EF4-FFF2-40B4-BE49-F238E27FC236}">
                    <a16:creationId xmlns:a16="http://schemas.microsoft.com/office/drawing/2014/main" id="{E36AA11F-62A6-CDED-809E-A2B65D7C83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3" y="3384"/>
                <a:ext cx="423" cy="192"/>
                <a:chOff x="1967" y="2808"/>
                <a:chExt cx="423" cy="192"/>
              </a:xfrm>
            </p:grpSpPr>
            <p:sp>
              <p:nvSpPr>
                <p:cNvPr id="33825" name="AutoShape 9">
                  <a:extLst>
                    <a:ext uri="{FF2B5EF4-FFF2-40B4-BE49-F238E27FC236}">
                      <a16:creationId xmlns:a16="http://schemas.microsoft.com/office/drawing/2014/main" id="{4F4DB325-28D6-04D7-AE63-349A482AC3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722531">
                  <a:off x="1967" y="2960"/>
                  <a:ext cx="49" cy="40"/>
                </a:xfrm>
                <a:prstGeom prst="parallelogram">
                  <a:avLst>
                    <a:gd name="adj" fmla="val 30625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33826" name="AutoShape 11">
                  <a:extLst>
                    <a:ext uri="{FF2B5EF4-FFF2-40B4-BE49-F238E27FC236}">
                      <a16:creationId xmlns:a16="http://schemas.microsoft.com/office/drawing/2014/main" id="{62B814DE-0DD5-7D62-D424-E1569917C6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722531">
                  <a:off x="2028" y="2935"/>
                  <a:ext cx="49" cy="40"/>
                </a:xfrm>
                <a:prstGeom prst="parallelogram">
                  <a:avLst>
                    <a:gd name="adj" fmla="val 30625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33827" name="AutoShape 12">
                  <a:extLst>
                    <a:ext uri="{FF2B5EF4-FFF2-40B4-BE49-F238E27FC236}">
                      <a16:creationId xmlns:a16="http://schemas.microsoft.com/office/drawing/2014/main" id="{CBA9514C-369E-5A6D-4D57-E0E680608E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722531">
                  <a:off x="2093" y="2908"/>
                  <a:ext cx="49" cy="40"/>
                </a:xfrm>
                <a:prstGeom prst="parallelogram">
                  <a:avLst>
                    <a:gd name="adj" fmla="val 30625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33828" name="AutoShape 13">
                  <a:extLst>
                    <a:ext uri="{FF2B5EF4-FFF2-40B4-BE49-F238E27FC236}">
                      <a16:creationId xmlns:a16="http://schemas.microsoft.com/office/drawing/2014/main" id="{B4AC5111-58AE-C5CB-D13B-94B3F60869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722531">
                  <a:off x="2157" y="2882"/>
                  <a:ext cx="49" cy="40"/>
                </a:xfrm>
                <a:prstGeom prst="parallelogram">
                  <a:avLst>
                    <a:gd name="adj" fmla="val 30625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33829" name="AutoShape 14">
                  <a:extLst>
                    <a:ext uri="{FF2B5EF4-FFF2-40B4-BE49-F238E27FC236}">
                      <a16:creationId xmlns:a16="http://schemas.microsoft.com/office/drawing/2014/main" id="{408D4D98-E5ED-465E-0F5E-FB89AAB10A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722531">
                  <a:off x="2215" y="2860"/>
                  <a:ext cx="49" cy="40"/>
                </a:xfrm>
                <a:prstGeom prst="parallelogram">
                  <a:avLst>
                    <a:gd name="adj" fmla="val 30625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33830" name="AutoShape 15">
                  <a:extLst>
                    <a:ext uri="{FF2B5EF4-FFF2-40B4-BE49-F238E27FC236}">
                      <a16:creationId xmlns:a16="http://schemas.microsoft.com/office/drawing/2014/main" id="{F5794BEB-C15B-252D-BC7D-3AB5C2F372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722531">
                  <a:off x="2276" y="2835"/>
                  <a:ext cx="49" cy="40"/>
                </a:xfrm>
                <a:prstGeom prst="parallelogram">
                  <a:avLst>
                    <a:gd name="adj" fmla="val 30625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33831" name="AutoShape 16">
                  <a:extLst>
                    <a:ext uri="{FF2B5EF4-FFF2-40B4-BE49-F238E27FC236}">
                      <a16:creationId xmlns:a16="http://schemas.microsoft.com/office/drawing/2014/main" id="{8583541D-7C23-9DB0-A0CF-FF1810176C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722531">
                  <a:off x="2341" y="2808"/>
                  <a:ext cx="49" cy="40"/>
                </a:xfrm>
                <a:prstGeom prst="parallelogram">
                  <a:avLst>
                    <a:gd name="adj" fmla="val 30625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</p:grpSp>
          <p:grpSp>
            <p:nvGrpSpPr>
              <p:cNvPr id="33820" name="Group 18">
                <a:extLst>
                  <a:ext uri="{FF2B5EF4-FFF2-40B4-BE49-F238E27FC236}">
                    <a16:creationId xmlns:a16="http://schemas.microsoft.com/office/drawing/2014/main" id="{AB00D829-5F7A-89FE-A210-70AF73261D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37" y="3222"/>
                <a:ext cx="491" cy="339"/>
                <a:chOff x="1840" y="2420"/>
                <a:chExt cx="491" cy="339"/>
              </a:xfrm>
            </p:grpSpPr>
            <p:sp>
              <p:nvSpPr>
                <p:cNvPr id="33821" name="Freeform 19">
                  <a:extLst>
                    <a:ext uri="{FF2B5EF4-FFF2-40B4-BE49-F238E27FC236}">
                      <a16:creationId xmlns:a16="http://schemas.microsoft.com/office/drawing/2014/main" id="{C0979178-A802-1A0D-1742-85FA441FB7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0" y="2420"/>
                  <a:ext cx="491" cy="339"/>
                </a:xfrm>
                <a:custGeom>
                  <a:avLst/>
                  <a:gdLst>
                    <a:gd name="T0" fmla="*/ 71 w 491"/>
                    <a:gd name="T1" fmla="*/ 339 h 339"/>
                    <a:gd name="T2" fmla="*/ 491 w 491"/>
                    <a:gd name="T3" fmla="*/ 165 h 339"/>
                    <a:gd name="T4" fmla="*/ 491 w 491"/>
                    <a:gd name="T5" fmla="*/ 116 h 339"/>
                    <a:gd name="T6" fmla="*/ 415 w 491"/>
                    <a:gd name="T7" fmla="*/ 0 h 339"/>
                    <a:gd name="T8" fmla="*/ 0 w 491"/>
                    <a:gd name="T9" fmla="*/ 165 h 339"/>
                    <a:gd name="T10" fmla="*/ 0 w 491"/>
                    <a:gd name="T11" fmla="*/ 223 h 339"/>
                    <a:gd name="T12" fmla="*/ 71 w 491"/>
                    <a:gd name="T13" fmla="*/ 339 h 33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491" h="339">
                      <a:moveTo>
                        <a:pt x="71" y="339"/>
                      </a:moveTo>
                      <a:lnTo>
                        <a:pt x="491" y="165"/>
                      </a:lnTo>
                      <a:lnTo>
                        <a:pt x="491" y="116"/>
                      </a:lnTo>
                      <a:lnTo>
                        <a:pt x="415" y="0"/>
                      </a:lnTo>
                      <a:lnTo>
                        <a:pt x="0" y="165"/>
                      </a:lnTo>
                      <a:lnTo>
                        <a:pt x="0" y="223"/>
                      </a:lnTo>
                      <a:lnTo>
                        <a:pt x="71" y="339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822" name="Line 20">
                  <a:extLst>
                    <a:ext uri="{FF2B5EF4-FFF2-40B4-BE49-F238E27FC236}">
                      <a16:creationId xmlns:a16="http://schemas.microsoft.com/office/drawing/2014/main" id="{7DBB56C5-1749-8FF3-E83C-16ABA2217C0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929" y="2545"/>
                  <a:ext cx="375" cy="147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823" name="Line 21">
                  <a:extLst>
                    <a:ext uri="{FF2B5EF4-FFF2-40B4-BE49-F238E27FC236}">
                      <a16:creationId xmlns:a16="http://schemas.microsoft.com/office/drawing/2014/main" id="{C58B0325-3532-5CDF-23E9-29129CDC7E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913" y="2695"/>
                  <a:ext cx="1" cy="53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824" name="Line 22">
                  <a:extLst>
                    <a:ext uri="{FF2B5EF4-FFF2-40B4-BE49-F238E27FC236}">
                      <a16:creationId xmlns:a16="http://schemas.microsoft.com/office/drawing/2014/main" id="{6E4F4BA2-5278-C69A-0726-7571622862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849" y="2599"/>
                  <a:ext cx="62" cy="98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33818" name="Arc 24">
              <a:extLst>
                <a:ext uri="{FF2B5EF4-FFF2-40B4-BE49-F238E27FC236}">
                  <a16:creationId xmlns:a16="http://schemas.microsoft.com/office/drawing/2014/main" id="{5F593BD8-3902-509F-6E13-11964C73A19B}"/>
                </a:ext>
              </a:extLst>
            </p:cNvPr>
            <p:cNvSpPr>
              <a:spLocks/>
            </p:cNvSpPr>
            <p:nvPr/>
          </p:nvSpPr>
          <p:spPr bwMode="auto">
            <a:xfrm rot="-1340127">
              <a:off x="2781" y="3593"/>
              <a:ext cx="68" cy="57"/>
            </a:xfrm>
            <a:custGeom>
              <a:avLst/>
              <a:gdLst>
                <a:gd name="T0" fmla="*/ 0 w 29671"/>
                <a:gd name="T1" fmla="*/ 0 h 43200"/>
                <a:gd name="T2" fmla="*/ 0 w 29671"/>
                <a:gd name="T3" fmla="*/ 0 h 43200"/>
                <a:gd name="T4" fmla="*/ 0 w 2967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9671" h="43200" fill="none" extrusionOk="0">
                  <a:moveTo>
                    <a:pt x="0" y="1564"/>
                  </a:moveTo>
                  <a:cubicBezTo>
                    <a:pt x="2565" y="531"/>
                    <a:pt x="5305" y="0"/>
                    <a:pt x="8071" y="0"/>
                  </a:cubicBezTo>
                  <a:cubicBezTo>
                    <a:pt x="20000" y="0"/>
                    <a:pt x="29671" y="9670"/>
                    <a:pt x="29671" y="21600"/>
                  </a:cubicBezTo>
                  <a:cubicBezTo>
                    <a:pt x="29671" y="33529"/>
                    <a:pt x="20000" y="43200"/>
                    <a:pt x="8071" y="43200"/>
                  </a:cubicBezTo>
                  <a:cubicBezTo>
                    <a:pt x="6924" y="43199"/>
                    <a:pt x="5779" y="43108"/>
                    <a:pt x="4647" y="42927"/>
                  </a:cubicBezTo>
                </a:path>
                <a:path w="29671" h="43200" stroke="0" extrusionOk="0">
                  <a:moveTo>
                    <a:pt x="0" y="1564"/>
                  </a:moveTo>
                  <a:cubicBezTo>
                    <a:pt x="2565" y="531"/>
                    <a:pt x="5305" y="0"/>
                    <a:pt x="8071" y="0"/>
                  </a:cubicBezTo>
                  <a:cubicBezTo>
                    <a:pt x="20000" y="0"/>
                    <a:pt x="29671" y="9670"/>
                    <a:pt x="29671" y="21600"/>
                  </a:cubicBezTo>
                  <a:cubicBezTo>
                    <a:pt x="29671" y="33529"/>
                    <a:pt x="20000" y="43200"/>
                    <a:pt x="8071" y="43200"/>
                  </a:cubicBezTo>
                  <a:cubicBezTo>
                    <a:pt x="6924" y="43199"/>
                    <a:pt x="5779" y="43108"/>
                    <a:pt x="4647" y="42927"/>
                  </a:cubicBezTo>
                  <a:lnTo>
                    <a:pt x="8071" y="21600"/>
                  </a:lnTo>
                  <a:lnTo>
                    <a:pt x="0" y="1564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797" name="Group 26">
            <a:extLst>
              <a:ext uri="{FF2B5EF4-FFF2-40B4-BE49-F238E27FC236}">
                <a16:creationId xmlns:a16="http://schemas.microsoft.com/office/drawing/2014/main" id="{D29997B9-1289-3362-B957-57CEE0CB93A8}"/>
              </a:ext>
            </a:extLst>
          </p:cNvPr>
          <p:cNvGrpSpPr>
            <a:grpSpLocks/>
          </p:cNvGrpSpPr>
          <p:nvPr/>
        </p:nvGrpSpPr>
        <p:grpSpPr bwMode="auto">
          <a:xfrm>
            <a:off x="4260850" y="3281363"/>
            <a:ext cx="792163" cy="561975"/>
            <a:chOff x="2749" y="3405"/>
            <a:chExt cx="499" cy="354"/>
          </a:xfrm>
        </p:grpSpPr>
        <p:grpSp>
          <p:nvGrpSpPr>
            <p:cNvPr id="33802" name="Group 27">
              <a:extLst>
                <a:ext uri="{FF2B5EF4-FFF2-40B4-BE49-F238E27FC236}">
                  <a16:creationId xmlns:a16="http://schemas.microsoft.com/office/drawing/2014/main" id="{91CE5D98-D55F-5C57-9514-D447A7FB60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49" y="3405"/>
              <a:ext cx="499" cy="354"/>
              <a:chOff x="3137" y="3222"/>
              <a:chExt cx="499" cy="354"/>
            </a:xfrm>
          </p:grpSpPr>
          <p:grpSp>
            <p:nvGrpSpPr>
              <p:cNvPr id="33804" name="Group 28">
                <a:extLst>
                  <a:ext uri="{FF2B5EF4-FFF2-40B4-BE49-F238E27FC236}">
                    <a16:creationId xmlns:a16="http://schemas.microsoft.com/office/drawing/2014/main" id="{2A0DEEDE-E958-FAF7-8570-87D39EC570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3" y="3384"/>
                <a:ext cx="423" cy="192"/>
                <a:chOff x="1967" y="2808"/>
                <a:chExt cx="423" cy="192"/>
              </a:xfrm>
            </p:grpSpPr>
            <p:sp>
              <p:nvSpPr>
                <p:cNvPr id="33810" name="AutoShape 29">
                  <a:extLst>
                    <a:ext uri="{FF2B5EF4-FFF2-40B4-BE49-F238E27FC236}">
                      <a16:creationId xmlns:a16="http://schemas.microsoft.com/office/drawing/2014/main" id="{341BFA82-8939-A45E-B856-55640DEABC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722531">
                  <a:off x="1967" y="2960"/>
                  <a:ext cx="49" cy="40"/>
                </a:xfrm>
                <a:prstGeom prst="parallelogram">
                  <a:avLst>
                    <a:gd name="adj" fmla="val 30625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33811" name="AutoShape 30">
                  <a:extLst>
                    <a:ext uri="{FF2B5EF4-FFF2-40B4-BE49-F238E27FC236}">
                      <a16:creationId xmlns:a16="http://schemas.microsoft.com/office/drawing/2014/main" id="{A3B4B3FA-8671-2ABD-FCCD-66B29D2F14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722531">
                  <a:off x="2028" y="2935"/>
                  <a:ext cx="49" cy="40"/>
                </a:xfrm>
                <a:prstGeom prst="parallelogram">
                  <a:avLst>
                    <a:gd name="adj" fmla="val 30625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33812" name="AutoShape 31">
                  <a:extLst>
                    <a:ext uri="{FF2B5EF4-FFF2-40B4-BE49-F238E27FC236}">
                      <a16:creationId xmlns:a16="http://schemas.microsoft.com/office/drawing/2014/main" id="{21BD706B-81CB-414D-5C83-E93C9CFDBF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722531">
                  <a:off x="2093" y="2908"/>
                  <a:ext cx="49" cy="40"/>
                </a:xfrm>
                <a:prstGeom prst="parallelogram">
                  <a:avLst>
                    <a:gd name="adj" fmla="val 30625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33813" name="AutoShape 32">
                  <a:extLst>
                    <a:ext uri="{FF2B5EF4-FFF2-40B4-BE49-F238E27FC236}">
                      <a16:creationId xmlns:a16="http://schemas.microsoft.com/office/drawing/2014/main" id="{B49CECC2-3F8B-F452-DE44-45108E7551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722531">
                  <a:off x="2157" y="2882"/>
                  <a:ext cx="49" cy="40"/>
                </a:xfrm>
                <a:prstGeom prst="parallelogram">
                  <a:avLst>
                    <a:gd name="adj" fmla="val 30625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33814" name="AutoShape 33">
                  <a:extLst>
                    <a:ext uri="{FF2B5EF4-FFF2-40B4-BE49-F238E27FC236}">
                      <a16:creationId xmlns:a16="http://schemas.microsoft.com/office/drawing/2014/main" id="{0B0967EF-B164-A1CB-8B29-DD9209EC71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722531">
                  <a:off x="2215" y="2860"/>
                  <a:ext cx="49" cy="40"/>
                </a:xfrm>
                <a:prstGeom prst="parallelogram">
                  <a:avLst>
                    <a:gd name="adj" fmla="val 30625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33815" name="AutoShape 34">
                  <a:extLst>
                    <a:ext uri="{FF2B5EF4-FFF2-40B4-BE49-F238E27FC236}">
                      <a16:creationId xmlns:a16="http://schemas.microsoft.com/office/drawing/2014/main" id="{5E7A1A79-4229-4DC7-664B-1E4896A9B9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722531">
                  <a:off x="2276" y="2835"/>
                  <a:ext cx="49" cy="40"/>
                </a:xfrm>
                <a:prstGeom prst="parallelogram">
                  <a:avLst>
                    <a:gd name="adj" fmla="val 30625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33816" name="AutoShape 35">
                  <a:extLst>
                    <a:ext uri="{FF2B5EF4-FFF2-40B4-BE49-F238E27FC236}">
                      <a16:creationId xmlns:a16="http://schemas.microsoft.com/office/drawing/2014/main" id="{4007875C-A440-3D62-685F-676991F7E7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722531">
                  <a:off x="2341" y="2808"/>
                  <a:ext cx="49" cy="40"/>
                </a:xfrm>
                <a:prstGeom prst="parallelogram">
                  <a:avLst>
                    <a:gd name="adj" fmla="val 30625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</p:grpSp>
          <p:grpSp>
            <p:nvGrpSpPr>
              <p:cNvPr id="33805" name="Group 36">
                <a:extLst>
                  <a:ext uri="{FF2B5EF4-FFF2-40B4-BE49-F238E27FC236}">
                    <a16:creationId xmlns:a16="http://schemas.microsoft.com/office/drawing/2014/main" id="{F7436DC3-CB50-65D6-B98D-D91B4BC8B6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37" y="3222"/>
                <a:ext cx="491" cy="339"/>
                <a:chOff x="1840" y="2420"/>
                <a:chExt cx="491" cy="339"/>
              </a:xfrm>
            </p:grpSpPr>
            <p:sp>
              <p:nvSpPr>
                <p:cNvPr id="33806" name="Freeform 37">
                  <a:extLst>
                    <a:ext uri="{FF2B5EF4-FFF2-40B4-BE49-F238E27FC236}">
                      <a16:creationId xmlns:a16="http://schemas.microsoft.com/office/drawing/2014/main" id="{0828A5B2-C051-B8CD-166C-A56FEB41B1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0" y="2420"/>
                  <a:ext cx="491" cy="339"/>
                </a:xfrm>
                <a:custGeom>
                  <a:avLst/>
                  <a:gdLst>
                    <a:gd name="T0" fmla="*/ 71 w 491"/>
                    <a:gd name="T1" fmla="*/ 339 h 339"/>
                    <a:gd name="T2" fmla="*/ 491 w 491"/>
                    <a:gd name="T3" fmla="*/ 165 h 339"/>
                    <a:gd name="T4" fmla="*/ 491 w 491"/>
                    <a:gd name="T5" fmla="*/ 116 h 339"/>
                    <a:gd name="T6" fmla="*/ 415 w 491"/>
                    <a:gd name="T7" fmla="*/ 0 h 339"/>
                    <a:gd name="T8" fmla="*/ 0 w 491"/>
                    <a:gd name="T9" fmla="*/ 165 h 339"/>
                    <a:gd name="T10" fmla="*/ 0 w 491"/>
                    <a:gd name="T11" fmla="*/ 223 h 339"/>
                    <a:gd name="T12" fmla="*/ 71 w 491"/>
                    <a:gd name="T13" fmla="*/ 339 h 33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491" h="339">
                      <a:moveTo>
                        <a:pt x="71" y="339"/>
                      </a:moveTo>
                      <a:lnTo>
                        <a:pt x="491" y="165"/>
                      </a:lnTo>
                      <a:lnTo>
                        <a:pt x="491" y="116"/>
                      </a:lnTo>
                      <a:lnTo>
                        <a:pt x="415" y="0"/>
                      </a:lnTo>
                      <a:lnTo>
                        <a:pt x="0" y="165"/>
                      </a:lnTo>
                      <a:lnTo>
                        <a:pt x="0" y="223"/>
                      </a:lnTo>
                      <a:lnTo>
                        <a:pt x="71" y="339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807" name="Line 38">
                  <a:extLst>
                    <a:ext uri="{FF2B5EF4-FFF2-40B4-BE49-F238E27FC236}">
                      <a16:creationId xmlns:a16="http://schemas.microsoft.com/office/drawing/2014/main" id="{BB91F801-3750-FFCC-B1F0-E0E1500E27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929" y="2545"/>
                  <a:ext cx="375" cy="147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808" name="Line 39">
                  <a:extLst>
                    <a:ext uri="{FF2B5EF4-FFF2-40B4-BE49-F238E27FC236}">
                      <a16:creationId xmlns:a16="http://schemas.microsoft.com/office/drawing/2014/main" id="{9F8C5B64-27BB-ED85-29E1-1FB63E5DC36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913" y="2695"/>
                  <a:ext cx="1" cy="53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809" name="Line 40">
                  <a:extLst>
                    <a:ext uri="{FF2B5EF4-FFF2-40B4-BE49-F238E27FC236}">
                      <a16:creationId xmlns:a16="http://schemas.microsoft.com/office/drawing/2014/main" id="{183A593C-89F8-83A6-45D6-54A8392BA0B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849" y="2599"/>
                  <a:ext cx="62" cy="98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33803" name="Arc 41">
              <a:extLst>
                <a:ext uri="{FF2B5EF4-FFF2-40B4-BE49-F238E27FC236}">
                  <a16:creationId xmlns:a16="http://schemas.microsoft.com/office/drawing/2014/main" id="{4C469BBB-AF27-A6B6-1DDA-283A092999B5}"/>
                </a:ext>
              </a:extLst>
            </p:cNvPr>
            <p:cNvSpPr>
              <a:spLocks/>
            </p:cNvSpPr>
            <p:nvPr/>
          </p:nvSpPr>
          <p:spPr bwMode="auto">
            <a:xfrm rot="-1340127">
              <a:off x="2781" y="3593"/>
              <a:ext cx="68" cy="57"/>
            </a:xfrm>
            <a:custGeom>
              <a:avLst/>
              <a:gdLst>
                <a:gd name="T0" fmla="*/ 0 w 29671"/>
                <a:gd name="T1" fmla="*/ 0 h 43200"/>
                <a:gd name="T2" fmla="*/ 0 w 29671"/>
                <a:gd name="T3" fmla="*/ 0 h 43200"/>
                <a:gd name="T4" fmla="*/ 0 w 2967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9671" h="43200" fill="none" extrusionOk="0">
                  <a:moveTo>
                    <a:pt x="0" y="1564"/>
                  </a:moveTo>
                  <a:cubicBezTo>
                    <a:pt x="2565" y="531"/>
                    <a:pt x="5305" y="0"/>
                    <a:pt x="8071" y="0"/>
                  </a:cubicBezTo>
                  <a:cubicBezTo>
                    <a:pt x="20000" y="0"/>
                    <a:pt x="29671" y="9670"/>
                    <a:pt x="29671" y="21600"/>
                  </a:cubicBezTo>
                  <a:cubicBezTo>
                    <a:pt x="29671" y="33529"/>
                    <a:pt x="20000" y="43200"/>
                    <a:pt x="8071" y="43200"/>
                  </a:cubicBezTo>
                  <a:cubicBezTo>
                    <a:pt x="6924" y="43199"/>
                    <a:pt x="5779" y="43108"/>
                    <a:pt x="4647" y="42927"/>
                  </a:cubicBezTo>
                </a:path>
                <a:path w="29671" h="43200" stroke="0" extrusionOk="0">
                  <a:moveTo>
                    <a:pt x="0" y="1564"/>
                  </a:moveTo>
                  <a:cubicBezTo>
                    <a:pt x="2565" y="531"/>
                    <a:pt x="5305" y="0"/>
                    <a:pt x="8071" y="0"/>
                  </a:cubicBezTo>
                  <a:cubicBezTo>
                    <a:pt x="20000" y="0"/>
                    <a:pt x="29671" y="9670"/>
                    <a:pt x="29671" y="21600"/>
                  </a:cubicBezTo>
                  <a:cubicBezTo>
                    <a:pt x="29671" y="33529"/>
                    <a:pt x="20000" y="43200"/>
                    <a:pt x="8071" y="43200"/>
                  </a:cubicBezTo>
                  <a:cubicBezTo>
                    <a:pt x="6924" y="43199"/>
                    <a:pt x="5779" y="43108"/>
                    <a:pt x="4647" y="42927"/>
                  </a:cubicBezTo>
                  <a:lnTo>
                    <a:pt x="8071" y="21600"/>
                  </a:lnTo>
                  <a:lnTo>
                    <a:pt x="0" y="1564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3798" name="Line 42">
            <a:extLst>
              <a:ext uri="{FF2B5EF4-FFF2-40B4-BE49-F238E27FC236}">
                <a16:creationId xmlns:a16="http://schemas.microsoft.com/office/drawing/2014/main" id="{CDB40EFD-1808-640D-B086-2D28067B026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49675" y="4486275"/>
            <a:ext cx="212725" cy="355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9" name="Line 43">
            <a:extLst>
              <a:ext uri="{FF2B5EF4-FFF2-40B4-BE49-F238E27FC236}">
                <a16:creationId xmlns:a16="http://schemas.microsoft.com/office/drawing/2014/main" id="{6A6416A1-2B82-C48D-7B02-9E2CD800DA7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176838" y="3886200"/>
            <a:ext cx="212725" cy="355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0" name="Line 44">
            <a:extLst>
              <a:ext uri="{FF2B5EF4-FFF2-40B4-BE49-F238E27FC236}">
                <a16:creationId xmlns:a16="http://schemas.microsoft.com/office/drawing/2014/main" id="{EABFA1C8-74B3-630B-90AA-8E52ACAC1DA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505075" y="3562350"/>
            <a:ext cx="195263" cy="3270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1" name="Line 45">
            <a:extLst>
              <a:ext uri="{FF2B5EF4-FFF2-40B4-BE49-F238E27FC236}">
                <a16:creationId xmlns:a16="http://schemas.microsoft.com/office/drawing/2014/main" id="{9ECA9BF7-D002-5334-9ABF-BFE80009356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17950" y="2990850"/>
            <a:ext cx="195263" cy="3270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">
            <a:extLst>
              <a:ext uri="{FF2B5EF4-FFF2-40B4-BE49-F238E27FC236}">
                <a16:creationId xmlns:a16="http://schemas.microsoft.com/office/drawing/2014/main" id="{945105E3-0BCA-E9D1-436E-6ACE481E23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 Force Sensor</a:t>
            </a:r>
          </a:p>
        </p:txBody>
      </p:sp>
      <p:pic>
        <p:nvPicPr>
          <p:cNvPr id="34819" name="Picture 4" descr="DSC_0012">
            <a:extLst>
              <a:ext uri="{FF2B5EF4-FFF2-40B4-BE49-F238E27FC236}">
                <a16:creationId xmlns:a16="http://schemas.microsoft.com/office/drawing/2014/main" id="{053F2156-40DF-2FB1-9FF0-F29317D43D00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9975" y="1600200"/>
            <a:ext cx="700405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5">
            <a:extLst>
              <a:ext uri="{FF2B5EF4-FFF2-40B4-BE49-F238E27FC236}">
                <a16:creationId xmlns:a16="http://schemas.microsoft.com/office/drawing/2014/main" id="{2374EEBA-0F2E-21A1-BCB2-7C12748EC3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28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A “stepping motor” and</a:t>
            </a:r>
            <a:br>
              <a:rPr lang="en-US" altLang="en-US" sz="4000"/>
            </a:br>
            <a:r>
              <a:rPr lang="en-US" altLang="en-US" sz="4000"/>
              <a:t>its controller.</a:t>
            </a:r>
          </a:p>
        </p:txBody>
      </p:sp>
      <p:pic>
        <p:nvPicPr>
          <p:cNvPr id="35843" name="Picture 7">
            <a:extLst>
              <a:ext uri="{FF2B5EF4-FFF2-40B4-BE49-F238E27FC236}">
                <a16:creationId xmlns:a16="http://schemas.microsoft.com/office/drawing/2014/main" id="{7406B3B8-8272-2290-5763-DED71B758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3" y="2343150"/>
            <a:ext cx="2355850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8">
            <a:extLst>
              <a:ext uri="{FF2B5EF4-FFF2-40B4-BE49-F238E27FC236}">
                <a16:creationId xmlns:a16="http://schemas.microsoft.com/office/drawing/2014/main" id="{FF9AA0F6-0CF3-EB1D-1FB9-87EE765FE7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863" y="2328863"/>
            <a:ext cx="3627437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5">
            <a:extLst>
              <a:ext uri="{FF2B5EF4-FFF2-40B4-BE49-F238E27FC236}">
                <a16:creationId xmlns:a16="http://schemas.microsoft.com/office/drawing/2014/main" id="{EDD116C4-47FE-9B0E-C2C3-691430DA2D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28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Some “servo motors” and</a:t>
            </a:r>
            <a:br>
              <a:rPr lang="en-US" altLang="en-US" sz="4000"/>
            </a:br>
            <a:r>
              <a:rPr lang="en-US" altLang="en-US" sz="4000"/>
              <a:t>a controller.</a:t>
            </a:r>
          </a:p>
        </p:txBody>
      </p:sp>
      <p:pic>
        <p:nvPicPr>
          <p:cNvPr id="36867" name="Picture 1">
            <a:extLst>
              <a:ext uri="{FF2B5EF4-FFF2-40B4-BE49-F238E27FC236}">
                <a16:creationId xmlns:a16="http://schemas.microsoft.com/office/drawing/2014/main" id="{11D1E662-5A77-4812-A074-E9D18682A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1501775"/>
            <a:ext cx="2776538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4">
            <a:extLst>
              <a:ext uri="{FF2B5EF4-FFF2-40B4-BE49-F238E27FC236}">
                <a16:creationId xmlns:a16="http://schemas.microsoft.com/office/drawing/2014/main" id="{273A046A-5F3A-BCE1-9D5B-0F649D6E0E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900" y="1612900"/>
            <a:ext cx="2781300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6">
            <a:extLst>
              <a:ext uri="{FF2B5EF4-FFF2-40B4-BE49-F238E27FC236}">
                <a16:creationId xmlns:a16="http://schemas.microsoft.com/office/drawing/2014/main" id="{0B89B9B6-4DEA-3734-EE5E-AA7C8ED69A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725" y="3990975"/>
            <a:ext cx="304165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9">
            <a:extLst>
              <a:ext uri="{FF2B5EF4-FFF2-40B4-BE49-F238E27FC236}">
                <a16:creationId xmlns:a16="http://schemas.microsoft.com/office/drawing/2014/main" id="{5ECB49B7-C6D6-0B43-238C-A4334F52B2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4"/>
          <a:stretch>
            <a:fillRect/>
          </a:stretch>
        </p:blipFill>
        <p:spPr bwMode="auto">
          <a:xfrm>
            <a:off x="5710238" y="4119563"/>
            <a:ext cx="2632075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1" name="Rectangle 5">
            <a:extLst>
              <a:ext uri="{FF2B5EF4-FFF2-40B4-BE49-F238E27FC236}">
                <a16:creationId xmlns:a16="http://schemas.microsoft.com/office/drawing/2014/main" id="{9C15B81B-D2D4-28DA-0559-62A7B2CFA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9813" y="3381375"/>
            <a:ext cx="1344612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chemeClr val="tx2"/>
                </a:solidFill>
              </a:rPr>
              <a:t>USB</a:t>
            </a:r>
          </a:p>
        </p:txBody>
      </p:sp>
      <p:sp>
        <p:nvSpPr>
          <p:cNvPr id="36872" name="Rectangle 5">
            <a:extLst>
              <a:ext uri="{FF2B5EF4-FFF2-40B4-BE49-F238E27FC236}">
                <a16:creationId xmlns:a16="http://schemas.microsoft.com/office/drawing/2014/main" id="{6D6FB653-E758-3218-DEEB-389A8F091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0425" y="4060825"/>
            <a:ext cx="1344613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chemeClr val="tx2"/>
                </a:solidFill>
              </a:rPr>
              <a:t>Serial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5">
            <a:extLst>
              <a:ext uri="{FF2B5EF4-FFF2-40B4-BE49-F238E27FC236}">
                <a16:creationId xmlns:a16="http://schemas.microsoft.com/office/drawing/2014/main" id="{3007DA45-5F9B-9559-0C3F-66192DAF1E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28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Assignment #7 uses servos.</a:t>
            </a:r>
          </a:p>
        </p:txBody>
      </p:sp>
      <p:pic>
        <p:nvPicPr>
          <p:cNvPr id="37891" name="Picture 1">
            <a:extLst>
              <a:ext uri="{FF2B5EF4-FFF2-40B4-BE49-F238E27FC236}">
                <a16:creationId xmlns:a16="http://schemas.microsoft.com/office/drawing/2014/main" id="{62B51C96-54D1-5E90-72A4-B692AC73A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263" y="1296988"/>
            <a:ext cx="2776537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9">
            <a:extLst>
              <a:ext uri="{FF2B5EF4-FFF2-40B4-BE49-F238E27FC236}">
                <a16:creationId xmlns:a16="http://schemas.microsoft.com/office/drawing/2014/main" id="{3EC1218D-C1B9-6A6B-65C3-8E714079E2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4"/>
          <a:stretch>
            <a:fillRect/>
          </a:stretch>
        </p:blipFill>
        <p:spPr bwMode="auto">
          <a:xfrm>
            <a:off x="6140450" y="1644650"/>
            <a:ext cx="2632075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Rectangle 5">
            <a:extLst>
              <a:ext uri="{FF2B5EF4-FFF2-40B4-BE49-F238E27FC236}">
                <a16:creationId xmlns:a16="http://schemas.microsoft.com/office/drawing/2014/main" id="{A1419932-5479-9166-E0D1-A1DAD840C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275" y="1606550"/>
            <a:ext cx="3575050" cy="248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chemeClr val="tx2"/>
                </a:solidFill>
              </a:rPr>
              <a:t>Servos use a LOT of energy to turn to a new position. They also use a lot of energy to just “stay in one place”. </a:t>
            </a:r>
          </a:p>
        </p:txBody>
      </p:sp>
      <p:sp>
        <p:nvSpPr>
          <p:cNvPr id="37894" name="Rectangle 2">
            <a:extLst>
              <a:ext uri="{FF2B5EF4-FFF2-40B4-BE49-F238E27FC236}">
                <a16:creationId xmlns:a16="http://schemas.microsoft.com/office/drawing/2014/main" id="{606DE5D1-4D82-E5E2-51FB-801BD2FA3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4460875"/>
            <a:ext cx="852646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The servo controller will burn up if you leave it on for a long time (5 or 10 minutes), even if you aren’t moving the motors. So turn them OFF while debugging!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5">
            <a:extLst>
              <a:ext uri="{FF2B5EF4-FFF2-40B4-BE49-F238E27FC236}">
                <a16:creationId xmlns:a16="http://schemas.microsoft.com/office/drawing/2014/main" id="{5D6A20B5-5822-3E06-EBFA-72741D096F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28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Some “DC motors” </a:t>
            </a:r>
          </a:p>
        </p:txBody>
      </p:sp>
      <p:pic>
        <p:nvPicPr>
          <p:cNvPr id="38915" name="Picture 2">
            <a:extLst>
              <a:ext uri="{FF2B5EF4-FFF2-40B4-BE49-F238E27FC236}">
                <a16:creationId xmlns:a16="http://schemas.microsoft.com/office/drawing/2014/main" id="{8530A2E5-6DE5-F8D3-851D-39EC9D3D1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2003425"/>
            <a:ext cx="2490787" cy="249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3">
            <a:extLst>
              <a:ext uri="{FF2B5EF4-FFF2-40B4-BE49-F238E27FC236}">
                <a16:creationId xmlns:a16="http://schemas.microsoft.com/office/drawing/2014/main" id="{93BF9BC0-FE1B-E612-2A3B-38D99435E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1506538"/>
            <a:ext cx="218122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5">
            <a:extLst>
              <a:ext uri="{FF2B5EF4-FFF2-40B4-BE49-F238E27FC236}">
                <a16:creationId xmlns:a16="http://schemas.microsoft.com/office/drawing/2014/main" id="{8C449CC1-62A2-6247-914D-570D612272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38" y="3576638"/>
            <a:ext cx="4048125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5">
            <a:extLst>
              <a:ext uri="{FF2B5EF4-FFF2-40B4-BE49-F238E27FC236}">
                <a16:creationId xmlns:a16="http://schemas.microsoft.com/office/drawing/2014/main" id="{E331C58F-54FF-1323-172B-EC7976EFC5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28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An “AC motor” (very strong!) </a:t>
            </a:r>
          </a:p>
        </p:txBody>
      </p:sp>
      <p:pic>
        <p:nvPicPr>
          <p:cNvPr id="39939" name="Picture 1">
            <a:extLst>
              <a:ext uri="{FF2B5EF4-FFF2-40B4-BE49-F238E27FC236}">
                <a16:creationId xmlns:a16="http://schemas.microsoft.com/office/drawing/2014/main" id="{B528C947-E7C6-F3CD-DD57-193111055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8" y="1835150"/>
            <a:ext cx="483870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Rectangle 5">
            <a:extLst>
              <a:ext uri="{FF2B5EF4-FFF2-40B4-BE49-F238E27FC236}">
                <a16:creationId xmlns:a16="http://schemas.microsoft.com/office/drawing/2014/main" id="{97D1264D-67A1-D2EF-6F23-3A054A3C5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1275" y="1612900"/>
            <a:ext cx="3860800" cy="495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chemeClr val="tx2"/>
                </a:solidFill>
              </a:rPr>
              <a:t>You do not have permission to shorten any wires on anything you use from this room!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5">
            <a:extLst>
              <a:ext uri="{FF2B5EF4-FFF2-40B4-BE49-F238E27FC236}">
                <a16:creationId xmlns:a16="http://schemas.microsoft.com/office/drawing/2014/main" id="{23DB976B-4D07-07FD-FB28-8D429A8C14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613" y="203200"/>
            <a:ext cx="8150225" cy="637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chemeClr val="tx2"/>
                </a:solidFill>
              </a:rPr>
              <a:t>You may not disassemble anything that I own. Period.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chemeClr val="tx2"/>
                </a:solidFill>
              </a:rPr>
              <a:t>If you “need” to trash a motor, controller, etc., buy your own first.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chemeClr val="tx2"/>
                </a:solidFill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4000">
              <a:solidFill>
                <a:schemeClr val="tx2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4000">
              <a:solidFill>
                <a:schemeClr val="tx2"/>
              </a:solidFill>
            </a:endParaRPr>
          </a:p>
        </p:txBody>
      </p:sp>
      <p:pic>
        <p:nvPicPr>
          <p:cNvPr id="40963" name="Picture 3">
            <a:extLst>
              <a:ext uri="{FF2B5EF4-FFF2-40B4-BE49-F238E27FC236}">
                <a16:creationId xmlns:a16="http://schemas.microsoft.com/office/drawing/2014/main" id="{B2B87E75-0874-3561-7EDB-7EC9DD940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488" y="4044950"/>
            <a:ext cx="295275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711</Words>
  <Application>Microsoft Office PowerPoint</Application>
  <PresentationFormat>On-screen Show (4:3)</PresentationFormat>
  <Paragraphs>127</Paragraphs>
  <Slides>28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Symbol</vt:lpstr>
      <vt:lpstr>Times New Roman</vt:lpstr>
      <vt:lpstr>Default Design</vt:lpstr>
      <vt:lpstr>“Power Supply”</vt:lpstr>
      <vt:lpstr>“Ground”</vt:lpstr>
      <vt:lpstr>“Power Supply”</vt:lpstr>
      <vt:lpstr>PowerPoint Presentation</vt:lpstr>
      <vt:lpstr>PowerPoint Presentation</vt:lpstr>
      <vt:lpstr>PowerPoint Presentation</vt:lpstr>
      <vt:lpstr>PowerPoint Presentation</vt:lpstr>
      <vt:lpstr>Analog DAQ</vt:lpstr>
      <vt:lpstr>Analog DAQ</vt:lpstr>
      <vt:lpstr>Analog DAQ</vt:lpstr>
      <vt:lpstr>Digital DAQ</vt:lpstr>
      <vt:lpstr>Digital DAQ</vt:lpstr>
      <vt:lpstr>DC Relay</vt:lpstr>
      <vt:lpstr>Relay</vt:lpstr>
      <vt:lpstr>AC Relay</vt:lpstr>
      <vt:lpstr>PowerPoint Presentation</vt:lpstr>
      <vt:lpstr>AC Relay</vt:lpstr>
      <vt:lpstr>Prototyping board</vt:lpstr>
      <vt:lpstr>Prototyping board</vt:lpstr>
      <vt:lpstr>Prototyping board</vt:lpstr>
      <vt:lpstr>Prototyping board</vt:lpstr>
      <vt:lpstr>A Force Sensor</vt:lpstr>
      <vt:lpstr>A “stepping motor” and its controller.</vt:lpstr>
      <vt:lpstr>Some “servo motors” and a controller.</vt:lpstr>
      <vt:lpstr>Assignment #7 uses servos.</vt:lpstr>
      <vt:lpstr>Some “DC motors” </vt:lpstr>
      <vt:lpstr>An “AC motor” (very strong!) </vt:lpstr>
      <vt:lpstr>PowerPoint Presentation</vt:lpstr>
    </vt:vector>
  </TitlesOfParts>
  <Company>SUNY Geneseo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Edward M. Pogozelski</dc:creator>
  <cp:lastModifiedBy>Edward Pogozelski</cp:lastModifiedBy>
  <cp:revision>24</cp:revision>
  <dcterms:created xsi:type="dcterms:W3CDTF">2007-10-04T12:46:52Z</dcterms:created>
  <dcterms:modified xsi:type="dcterms:W3CDTF">2025-09-12T13:12:38Z</dcterms:modified>
</cp:coreProperties>
</file>