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9" r:id="rId4"/>
    <p:sldId id="260" r:id="rId5"/>
    <p:sldId id="261" r:id="rId6"/>
    <p:sldId id="262" r:id="rId7"/>
    <p:sldId id="264" r:id="rId8"/>
    <p:sldId id="269" r:id="rId9"/>
    <p:sldId id="270" r:id="rId10"/>
    <p:sldId id="257" r:id="rId11"/>
    <p:sldId id="258" r:id="rId12"/>
    <p:sldId id="278" r:id="rId13"/>
    <p:sldId id="271" r:id="rId14"/>
    <p:sldId id="272" r:id="rId15"/>
    <p:sldId id="273" r:id="rId16"/>
    <p:sldId id="274" r:id="rId17"/>
    <p:sldId id="279" r:id="rId18"/>
    <p:sldId id="275" r:id="rId19"/>
    <p:sldId id="276" r:id="rId20"/>
    <p:sldId id="277" r:id="rId21"/>
    <p:sldId id="265" r:id="rId22"/>
    <p:sldId id="268" r:id="rId23"/>
    <p:sldId id="266" r:id="rId24"/>
    <p:sldId id="267" r:id="rId2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66FF"/>
    <a:srgbClr val="FFFF00"/>
    <a:srgbClr val="FF00FF"/>
    <a:srgbClr val="C0C0C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60"/>
  </p:normalViewPr>
  <p:slideViewPr>
    <p:cSldViewPr snapToGrid="0">
      <p:cViewPr>
        <p:scale>
          <a:sx n="77" d="100"/>
          <a:sy n="77" d="100"/>
        </p:scale>
        <p:origin x="1302" y="8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8BEBB-1DB8-CF62-2ED2-DDC7605F8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58A96-57BF-4EEC-BA35-5754F475C2ED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B45C5-9439-41E2-19DB-5BAB5F767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C8E81-B984-8253-521C-50B040DD6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65B37-A486-4F9F-B54B-425CC01ACF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B264B-6977-4A0F-32EB-83AB4503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1560A-FBBB-4863-AD91-8BB8CBA85E4F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73C07-06F2-C7A3-8519-A2EF1B8A7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C89AF-A814-C1D4-D856-FEDC71A05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DADF6-E285-428B-BB6E-7C8CA84927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18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28587-73D1-5045-5AF1-F5C8A451D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22921-89EA-4FFC-B3E1-3D3CE23CFE1A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ACCCA-34AA-9050-D312-D7DA909CF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CAFA5-CDE5-19AE-C4F7-326AC4A01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85465-FDAB-4618-9A92-9365F5FBD8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58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04FAA-008D-36A1-3A01-4BFDAC399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F6D7F-1EE9-472C-B98E-E8B374F019C6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A45D3-C3B3-47C0-A5F5-063F06B1B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ACA2C-29EE-AB30-14C2-94D13D2D4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B9CA3-DFC9-4C0C-B562-85780D682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61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ED767-499E-E8CF-5DBA-D67C1DED0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34DAC-B8A8-4B4F-978B-CC0ADEA682D8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2D9C56-85E3-FCC9-8A22-C6C5B6AA6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189D1E-B3C6-954F-DFB0-7A2CE7E2E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9973A-8C9E-4CE1-9808-719693F478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1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734707-69BA-607E-0B30-D8BEE4C56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8B48B-CD77-4CBF-895C-71ACE1908B3F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831DE8-22D3-03B9-BF2E-4D9AF0907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2668E4-4CA3-8098-FD7E-AADEBF68C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85222-EF0B-4EFF-B764-8D5363A38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1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FAD499-B10F-7AA8-9469-18E2ACAE6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A74E7-86F8-4F12-82F7-A3F1D129524D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7A3682-9282-2F61-5D92-25DA3601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BDCF9-F39E-2F77-5354-7505542C6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54AA5-1C79-4E5C-8D5D-676D6BE0E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E772-2028-18B5-934A-102ACDEA9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B22F5-7A7A-4B90-8718-8DEC01B88C7C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36DF9-0189-B71C-E506-435A07607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1FD27-79D8-0EF8-EB21-F64427615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8230D-1F61-4845-A445-6492BD3B86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743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0F61B1-758D-88C1-BA9D-A2FDEDAC1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8D2B9-DAFC-47DF-97C6-813A882AE0DB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0BCF7-060E-B929-5ED4-369997A50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2ED30-5EA0-CBC2-2AC4-47BD8DCBF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26F1E-04A8-4852-ABD9-E4B36CC237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29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724FC-3817-C3A0-4AF7-B7C282C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C18F0-708C-4B70-BE52-9BCFCAAA2108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2E5E1-6EA8-24E4-97AF-42E16A486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CA393-1AE6-A1A4-4AA4-339710A0B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CDB6D-B76D-4A40-B0AB-C7A09BACCD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81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E0D1D-50BB-904F-A728-DD70E24FC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A760D-0905-4707-BB71-1027AA052278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6D4CB-FBA3-4079-0862-BDE9266BC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1995C-4803-7A31-010C-CB0F7ED8E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9311C-B9BA-4332-A163-A6747E70F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7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D528578-E6BD-DC9F-D4A2-88C35A04D7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0489D70-F58E-B355-4421-613BB20161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4C551-8B75-2B6C-7A1E-CD338BD63C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DFBE1C-8324-432F-9507-C286C02754A5}" type="datetimeFigureOut">
              <a:rPr lang="en-US"/>
              <a:pPr>
                <a:defRPr/>
              </a:pPr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97B8F-6172-5373-8B85-603E2BC90F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F3FC4-29E8-76F3-A587-4D91BFA0F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C53208-9D45-43B5-ADF8-B1B39F8B34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4.png"/><Relationship Id="rId7" Type="http://schemas.openxmlformats.org/officeDocument/2006/relationships/oleObject" Target="../embeddings/oleObject2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05585F-7CA0-5726-B544-602F55AA4D92}"/>
              </a:ext>
            </a:extLst>
          </p:cNvPr>
          <p:cNvSpPr txBox="1"/>
          <p:nvPr/>
        </p:nvSpPr>
        <p:spPr>
          <a:xfrm>
            <a:off x="764128" y="697423"/>
            <a:ext cx="1000248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7030A0"/>
                </a:solidFill>
              </a:rPr>
              <a:t>Animations</a:t>
            </a:r>
          </a:p>
          <a:p>
            <a:endParaRPr lang="en-US" sz="4000" b="1" dirty="0"/>
          </a:p>
          <a:p>
            <a:r>
              <a:rPr lang="en-US" sz="4000" b="1" dirty="0"/>
              <a:t>Method 1</a:t>
            </a:r>
            <a:r>
              <a:rPr lang="en-US" sz="4000" dirty="0"/>
              <a:t>:</a:t>
            </a:r>
          </a:p>
          <a:p>
            <a:r>
              <a:rPr lang="en-US" sz="4000" dirty="0"/>
              <a:t>A series of slides that are almost identical.</a:t>
            </a:r>
          </a:p>
          <a:p>
            <a:r>
              <a:rPr lang="en-US" sz="4000" dirty="0"/>
              <a:t>The “animation” is just the difference between each successive image. </a:t>
            </a:r>
          </a:p>
          <a:p>
            <a:r>
              <a:rPr lang="en-US" sz="4000" dirty="0"/>
              <a:t>You’ll have to decide how to count page numbers…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starry sky&#10;&#10;Description automatically generated">
            <a:extLst>
              <a:ext uri="{FF2B5EF4-FFF2-40B4-BE49-F238E27FC236}">
                <a16:creationId xmlns:a16="http://schemas.microsoft.com/office/drawing/2014/main" id="{F17C4A55-8EA2-E708-6C03-868BBEB7F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43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E7FE37-89AB-4D0A-6262-0BF9CFDB0400}"/>
              </a:ext>
            </a:extLst>
          </p:cNvPr>
          <p:cNvSpPr/>
          <p:nvPr/>
        </p:nvSpPr>
        <p:spPr>
          <a:xfrm>
            <a:off x="898902" y="1270861"/>
            <a:ext cx="3146156" cy="271220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54E6A76-2ACE-6A00-5CAE-AD1E0C7CB439}"/>
              </a:ext>
            </a:extLst>
          </p:cNvPr>
          <p:cNvSpPr/>
          <p:nvPr/>
        </p:nvSpPr>
        <p:spPr>
          <a:xfrm>
            <a:off x="2448729" y="2619213"/>
            <a:ext cx="154983" cy="1549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26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starry sky&#10;&#10;Description automatically generated">
            <a:extLst>
              <a:ext uri="{FF2B5EF4-FFF2-40B4-BE49-F238E27FC236}">
                <a16:creationId xmlns:a16="http://schemas.microsoft.com/office/drawing/2014/main" id="{F17C4A55-8EA2-E708-6C03-868BBEB7F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43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E7FE37-89AB-4D0A-6262-0BF9CFDB0400}"/>
              </a:ext>
            </a:extLst>
          </p:cNvPr>
          <p:cNvSpPr/>
          <p:nvPr/>
        </p:nvSpPr>
        <p:spPr>
          <a:xfrm>
            <a:off x="1704814" y="1224365"/>
            <a:ext cx="3146156" cy="271220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54E6A76-2ACE-6A00-5CAE-AD1E0C7CB439}"/>
              </a:ext>
            </a:extLst>
          </p:cNvPr>
          <p:cNvSpPr/>
          <p:nvPr/>
        </p:nvSpPr>
        <p:spPr>
          <a:xfrm>
            <a:off x="3363131" y="2991174"/>
            <a:ext cx="154983" cy="1549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89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starry sky&#10;&#10;Description automatically generated">
            <a:extLst>
              <a:ext uri="{FF2B5EF4-FFF2-40B4-BE49-F238E27FC236}">
                <a16:creationId xmlns:a16="http://schemas.microsoft.com/office/drawing/2014/main" id="{F17C4A55-8EA2-E708-6C03-868BBEB7F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43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E7FE37-89AB-4D0A-6262-0BF9CFDB0400}"/>
              </a:ext>
            </a:extLst>
          </p:cNvPr>
          <p:cNvSpPr/>
          <p:nvPr/>
        </p:nvSpPr>
        <p:spPr>
          <a:xfrm>
            <a:off x="3502618" y="2619214"/>
            <a:ext cx="3146156" cy="271220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54E6A76-2ACE-6A00-5CAE-AD1E0C7CB439}"/>
              </a:ext>
            </a:extLst>
          </p:cNvPr>
          <p:cNvSpPr/>
          <p:nvPr/>
        </p:nvSpPr>
        <p:spPr>
          <a:xfrm>
            <a:off x="4246536" y="3332134"/>
            <a:ext cx="154983" cy="1549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22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starry sky&#10;&#10;Description automatically generated">
            <a:extLst>
              <a:ext uri="{FF2B5EF4-FFF2-40B4-BE49-F238E27FC236}">
                <a16:creationId xmlns:a16="http://schemas.microsoft.com/office/drawing/2014/main" id="{F17C4A55-8EA2-E708-6C03-868BBEB7F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43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E7FE37-89AB-4D0A-6262-0BF9CFDB0400}"/>
              </a:ext>
            </a:extLst>
          </p:cNvPr>
          <p:cNvSpPr/>
          <p:nvPr/>
        </p:nvSpPr>
        <p:spPr>
          <a:xfrm>
            <a:off x="3115160" y="2293749"/>
            <a:ext cx="3146156" cy="271220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54E6A76-2ACE-6A00-5CAE-AD1E0C7CB439}"/>
              </a:ext>
            </a:extLst>
          </p:cNvPr>
          <p:cNvSpPr/>
          <p:nvPr/>
        </p:nvSpPr>
        <p:spPr>
          <a:xfrm>
            <a:off x="5114441" y="3750588"/>
            <a:ext cx="154983" cy="1549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93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starry sky&#10;&#10;Description automatically generated">
            <a:extLst>
              <a:ext uri="{FF2B5EF4-FFF2-40B4-BE49-F238E27FC236}">
                <a16:creationId xmlns:a16="http://schemas.microsoft.com/office/drawing/2014/main" id="{F17C4A55-8EA2-E708-6C03-868BBEB7F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435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54E6A76-2ACE-6A00-5CAE-AD1E0C7CB439}"/>
              </a:ext>
            </a:extLst>
          </p:cNvPr>
          <p:cNvSpPr/>
          <p:nvPr/>
        </p:nvSpPr>
        <p:spPr>
          <a:xfrm>
            <a:off x="5114441" y="3750588"/>
            <a:ext cx="154983" cy="154983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5C4788B-A570-0D82-C412-723530C998D8}"/>
              </a:ext>
            </a:extLst>
          </p:cNvPr>
          <p:cNvSpPr/>
          <p:nvPr/>
        </p:nvSpPr>
        <p:spPr>
          <a:xfrm>
            <a:off x="2448729" y="2619213"/>
            <a:ext cx="154983" cy="154983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4CD7094-F3A1-F722-F8C7-35A8B9188CE4}"/>
              </a:ext>
            </a:extLst>
          </p:cNvPr>
          <p:cNvSpPr/>
          <p:nvPr/>
        </p:nvSpPr>
        <p:spPr>
          <a:xfrm>
            <a:off x="3363131" y="2991174"/>
            <a:ext cx="154983" cy="154983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DCD174A-43D0-8F7F-67FA-CB030FD1020C}"/>
              </a:ext>
            </a:extLst>
          </p:cNvPr>
          <p:cNvSpPr/>
          <p:nvPr/>
        </p:nvSpPr>
        <p:spPr>
          <a:xfrm>
            <a:off x="4246536" y="3332134"/>
            <a:ext cx="154983" cy="154983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73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05585F-7CA0-5726-B544-602F55AA4D92}"/>
              </a:ext>
            </a:extLst>
          </p:cNvPr>
          <p:cNvSpPr txBox="1"/>
          <p:nvPr/>
        </p:nvSpPr>
        <p:spPr>
          <a:xfrm>
            <a:off x="1224365" y="1084882"/>
            <a:ext cx="1015138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Method 2</a:t>
            </a:r>
            <a:r>
              <a:rPr lang="en-US" sz="4000" dirty="0"/>
              <a:t>:</a:t>
            </a:r>
          </a:p>
          <a:p>
            <a:r>
              <a:rPr lang="en-US" sz="4000" dirty="0"/>
              <a:t>Animations created using the PowerPoint “Animation Pane”.</a:t>
            </a:r>
          </a:p>
          <a:p>
            <a:endParaRPr lang="en-US" sz="4000" dirty="0"/>
          </a:p>
          <a:p>
            <a:r>
              <a:rPr lang="en-US" sz="4000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488F70-5CC7-2337-E935-889C43A70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4720" y="2592656"/>
            <a:ext cx="1446670" cy="34643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11392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starry sky&#10;&#10;Description automatically generated">
            <a:extLst>
              <a:ext uri="{FF2B5EF4-FFF2-40B4-BE49-F238E27FC236}">
                <a16:creationId xmlns:a16="http://schemas.microsoft.com/office/drawing/2014/main" id="{F17C4A55-8EA2-E708-6C03-868BBEB7F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3435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54E6A76-2ACE-6A00-5CAE-AD1E0C7CB439}"/>
              </a:ext>
            </a:extLst>
          </p:cNvPr>
          <p:cNvSpPr/>
          <p:nvPr/>
        </p:nvSpPr>
        <p:spPr>
          <a:xfrm>
            <a:off x="5114441" y="3750588"/>
            <a:ext cx="154983" cy="154983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5C4788B-A570-0D82-C412-723530C998D8}"/>
              </a:ext>
            </a:extLst>
          </p:cNvPr>
          <p:cNvSpPr/>
          <p:nvPr/>
        </p:nvSpPr>
        <p:spPr>
          <a:xfrm>
            <a:off x="2448729" y="2619213"/>
            <a:ext cx="154983" cy="154983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4CD7094-F3A1-F722-F8C7-35A8B9188CE4}"/>
              </a:ext>
            </a:extLst>
          </p:cNvPr>
          <p:cNvSpPr/>
          <p:nvPr/>
        </p:nvSpPr>
        <p:spPr>
          <a:xfrm>
            <a:off x="3363131" y="2991174"/>
            <a:ext cx="154983" cy="154983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DCD174A-43D0-8F7F-67FA-CB030FD1020C}"/>
              </a:ext>
            </a:extLst>
          </p:cNvPr>
          <p:cNvSpPr/>
          <p:nvPr/>
        </p:nvSpPr>
        <p:spPr>
          <a:xfrm>
            <a:off x="4246536" y="3332134"/>
            <a:ext cx="154983" cy="154983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DF77B6-4F47-A7FB-9DCF-F75A0B5AEAF7}"/>
              </a:ext>
            </a:extLst>
          </p:cNvPr>
          <p:cNvSpPr/>
          <p:nvPr/>
        </p:nvSpPr>
        <p:spPr>
          <a:xfrm>
            <a:off x="900472" y="1281856"/>
            <a:ext cx="3146156" cy="271220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0D6C48-073A-147F-56EE-86E6D1049682}"/>
              </a:ext>
            </a:extLst>
          </p:cNvPr>
          <p:cNvSpPr/>
          <p:nvPr/>
        </p:nvSpPr>
        <p:spPr>
          <a:xfrm>
            <a:off x="2450299" y="2619322"/>
            <a:ext cx="154983" cy="15498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EF10E6-C86A-0F4A-B774-65FF57E21571}"/>
              </a:ext>
            </a:extLst>
          </p:cNvPr>
          <p:cNvSpPr/>
          <p:nvPr/>
        </p:nvSpPr>
        <p:spPr>
          <a:xfrm>
            <a:off x="1802785" y="1670679"/>
            <a:ext cx="3146156" cy="271220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BAC2F-6867-1E41-F03C-09EF4F9B24EC}"/>
              </a:ext>
            </a:extLst>
          </p:cNvPr>
          <p:cNvSpPr/>
          <p:nvPr/>
        </p:nvSpPr>
        <p:spPr>
          <a:xfrm>
            <a:off x="3502618" y="2619214"/>
            <a:ext cx="3146156" cy="271220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C7347D-7C3E-AA44-DE96-3F6276FEA40E}"/>
              </a:ext>
            </a:extLst>
          </p:cNvPr>
          <p:cNvSpPr/>
          <p:nvPr/>
        </p:nvSpPr>
        <p:spPr>
          <a:xfrm>
            <a:off x="2886560" y="2446149"/>
            <a:ext cx="3146156" cy="271220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3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0.21862 0.16412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81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  <p:bldP spid="7" grpId="0" animBg="1"/>
      <p:bldP spid="4" grpId="0" animBg="1"/>
      <p:bldP spid="8" grpId="0" animBg="1"/>
      <p:bldP spid="8" grpId="1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05585F-7CA0-5726-B544-602F55AA4D92}"/>
              </a:ext>
            </a:extLst>
          </p:cNvPr>
          <p:cNvSpPr txBox="1"/>
          <p:nvPr/>
        </p:nvSpPr>
        <p:spPr>
          <a:xfrm>
            <a:off x="701851" y="431739"/>
            <a:ext cx="101513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Rotations occur about the geometric center of the object. To get this result, there is an “equal, opposite, and invisible pendulum attached to the visible one.</a:t>
            </a:r>
            <a:r>
              <a:rPr lang="en-US" sz="4000" dirty="0"/>
              <a:t> 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35C2DA58-8036-4911-95B6-4AD46A4F0693}"/>
              </a:ext>
            </a:extLst>
          </p:cNvPr>
          <p:cNvGrpSpPr>
            <a:grpSpLocks/>
          </p:cNvGrpSpPr>
          <p:nvPr/>
        </p:nvGrpSpPr>
        <p:grpSpPr bwMode="auto">
          <a:xfrm rot="1800000">
            <a:off x="3025094" y="1575025"/>
            <a:ext cx="234950" cy="4219576"/>
            <a:chOff x="5409867" y="-86590"/>
            <a:chExt cx="313592" cy="5625744"/>
          </a:xfrm>
        </p:grpSpPr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BD181239-865A-9E7E-FD8B-4B05F72B43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09867" y="2646485"/>
              <a:ext cx="313592" cy="2892669"/>
              <a:chOff x="5410199" y="2646485"/>
              <a:chExt cx="313592" cy="2892669"/>
            </a:xfrm>
          </p:grpSpPr>
          <p:cxnSp>
            <p:nvCxnSpPr>
              <p:cNvPr id="7" name="Straight Connector 5">
                <a:extLst>
                  <a:ext uri="{FF2B5EF4-FFF2-40B4-BE49-F238E27FC236}">
                    <a16:creationId xmlns:a16="http://schemas.microsoft.com/office/drawing/2014/main" id="{7A23CBF4-20E9-4EE6-964F-BCC349537E55}"/>
                  </a:ext>
                </a:extLst>
              </p:cNvPr>
              <p:cNvCxnSpPr/>
              <p:nvPr/>
            </p:nvCxnSpPr>
            <p:spPr>
              <a:xfrm>
                <a:off x="5566134" y="2644367"/>
                <a:ext cx="0" cy="2726093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Oval 3">
                <a:extLst>
                  <a:ext uri="{FF2B5EF4-FFF2-40B4-BE49-F238E27FC236}">
                    <a16:creationId xmlns:a16="http://schemas.microsoft.com/office/drawing/2014/main" id="{09386392-9191-4F56-CF33-B79E8A5A737E}"/>
                  </a:ext>
                </a:extLst>
              </p:cNvPr>
              <p:cNvSpPr/>
              <p:nvPr/>
            </p:nvSpPr>
            <p:spPr>
              <a:xfrm>
                <a:off x="5487007" y="2644163"/>
                <a:ext cx="156796" cy="15873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" name="Oval 6">
                <a:extLst>
                  <a:ext uri="{FF2B5EF4-FFF2-40B4-BE49-F238E27FC236}">
                    <a16:creationId xmlns:a16="http://schemas.microsoft.com/office/drawing/2014/main" id="{DB065A36-C4F2-23B3-4FD1-498E3B51D962}"/>
                  </a:ext>
                </a:extLst>
              </p:cNvPr>
              <p:cNvSpPr/>
              <p:nvPr/>
            </p:nvSpPr>
            <p:spPr>
              <a:xfrm>
                <a:off x="5408368" y="5224855"/>
                <a:ext cx="313592" cy="313247"/>
              </a:xfrm>
              <a:prstGeom prst="ellipse">
                <a:avLst/>
              </a:prstGeom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B24F7EA8-5821-56AA-D69F-74746E3B5F75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5409867" y="-86590"/>
              <a:ext cx="313592" cy="2892669"/>
              <a:chOff x="5410199" y="2646485"/>
              <a:chExt cx="313592" cy="2892669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7D3D6B9-AAB3-8B62-3944-0C9A6216EDDE}"/>
                  </a:ext>
                </a:extLst>
              </p:cNvPr>
              <p:cNvCxnSpPr/>
              <p:nvPr/>
            </p:nvCxnSpPr>
            <p:spPr>
              <a:xfrm>
                <a:off x="5569030" y="2645142"/>
                <a:ext cx="0" cy="2726093"/>
              </a:xfrm>
              <a:prstGeom prst="line">
                <a:avLst/>
              </a:prstGeom>
              <a:ln w="2857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23D554C9-AC93-809B-596B-EAA43CE8E196}"/>
                  </a:ext>
                </a:extLst>
              </p:cNvPr>
              <p:cNvSpPr/>
              <p:nvPr/>
            </p:nvSpPr>
            <p:spPr>
              <a:xfrm>
                <a:off x="5490962" y="2646771"/>
                <a:ext cx="156796" cy="15874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09047B6A-75B8-9015-7856-AFC6E29D3FA2}"/>
                  </a:ext>
                </a:extLst>
              </p:cNvPr>
              <p:cNvSpPr/>
              <p:nvPr/>
            </p:nvSpPr>
            <p:spPr>
              <a:xfrm>
                <a:off x="5413098" y="5224572"/>
                <a:ext cx="313592" cy="313247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40FE5A5-0729-7683-3AF0-2EB8F74DE983}"/>
              </a:ext>
            </a:extLst>
          </p:cNvPr>
          <p:cNvSpPr txBox="1"/>
          <p:nvPr/>
        </p:nvSpPr>
        <p:spPr>
          <a:xfrm>
            <a:off x="5083629" y="3305568"/>
            <a:ext cx="67491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Sadly, the newest versions of PowerPoint insert un-editable time delays between successive animations that cause obvious delays at the top of the motion.</a:t>
            </a:r>
          </a:p>
        </p:txBody>
      </p:sp>
    </p:spTree>
    <p:extLst>
      <p:ext uri="{BB962C8B-B14F-4D97-AF65-F5344CB8AC3E}">
        <p14:creationId xmlns:p14="http://schemas.microsoft.com/office/powerpoint/2010/main" val="263870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500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4" name="Freeform 28">
            <a:extLst>
              <a:ext uri="{FF2B5EF4-FFF2-40B4-BE49-F238E27FC236}">
                <a16:creationId xmlns:a16="http://schemas.microsoft.com/office/drawing/2014/main" id="{1E4F2FAD-CF6B-000D-CD11-8A0829B36772}"/>
              </a:ext>
            </a:extLst>
          </p:cNvPr>
          <p:cNvSpPr>
            <a:spLocks/>
          </p:cNvSpPr>
          <p:nvPr/>
        </p:nvSpPr>
        <p:spPr bwMode="auto">
          <a:xfrm>
            <a:off x="8477250" y="1162050"/>
            <a:ext cx="3714750" cy="4581525"/>
          </a:xfrm>
          <a:custGeom>
            <a:avLst/>
            <a:gdLst>
              <a:gd name="T0" fmla="*/ 36 w 2340"/>
              <a:gd name="T1" fmla="*/ 450 h 2886"/>
              <a:gd name="T2" fmla="*/ 0 w 2340"/>
              <a:gd name="T3" fmla="*/ 2430 h 2886"/>
              <a:gd name="T4" fmla="*/ 2340 w 2340"/>
              <a:gd name="T5" fmla="*/ 2886 h 2886"/>
              <a:gd name="T6" fmla="*/ 2328 w 2340"/>
              <a:gd name="T7" fmla="*/ 0 h 2886"/>
              <a:gd name="T8" fmla="*/ 36 w 2340"/>
              <a:gd name="T9" fmla="*/ 450 h 2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40" h="2886">
                <a:moveTo>
                  <a:pt x="36" y="450"/>
                </a:moveTo>
                <a:lnTo>
                  <a:pt x="0" y="2430"/>
                </a:lnTo>
                <a:lnTo>
                  <a:pt x="2340" y="2886"/>
                </a:lnTo>
                <a:lnTo>
                  <a:pt x="2328" y="0"/>
                </a:lnTo>
                <a:lnTo>
                  <a:pt x="36" y="45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354" name="Group 18">
            <a:extLst>
              <a:ext uri="{FF2B5EF4-FFF2-40B4-BE49-F238E27FC236}">
                <a16:creationId xmlns:a16="http://schemas.microsoft.com/office/drawing/2014/main" id="{B44FE8C7-B9AF-A2A8-CD00-34CA091135D4}"/>
              </a:ext>
            </a:extLst>
          </p:cNvPr>
          <p:cNvGrpSpPr>
            <a:grpSpLocks/>
          </p:cNvGrpSpPr>
          <p:nvPr/>
        </p:nvGrpSpPr>
        <p:grpSpPr bwMode="auto">
          <a:xfrm rot="3600000">
            <a:off x="6553200" y="1104900"/>
            <a:ext cx="4667250" cy="4667250"/>
            <a:chOff x="4122" y="696"/>
            <a:chExt cx="2940" cy="2940"/>
          </a:xfrm>
        </p:grpSpPr>
        <p:sp>
          <p:nvSpPr>
            <p:cNvPr id="14352" name="Oval 16">
              <a:extLst>
                <a:ext uri="{FF2B5EF4-FFF2-40B4-BE49-F238E27FC236}">
                  <a16:creationId xmlns:a16="http://schemas.microsoft.com/office/drawing/2014/main" id="{A75565C2-611C-B3ED-79BC-6402F9C16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2" y="696"/>
              <a:ext cx="2940" cy="294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351" name="Group 15">
              <a:extLst>
                <a:ext uri="{FF2B5EF4-FFF2-40B4-BE49-F238E27FC236}">
                  <a16:creationId xmlns:a16="http://schemas.microsoft.com/office/drawing/2014/main" id="{BFE4B128-3113-41A5-6854-08B4F7DE39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90" y="725"/>
              <a:ext cx="2034" cy="2464"/>
              <a:chOff x="4590" y="725"/>
              <a:chExt cx="2034" cy="2464"/>
            </a:xfrm>
          </p:grpSpPr>
          <p:pic>
            <p:nvPicPr>
              <p:cNvPr id="14344" name="Picture 8">
                <a:extLst>
                  <a:ext uri="{FF2B5EF4-FFF2-40B4-BE49-F238E27FC236}">
                    <a16:creationId xmlns:a16="http://schemas.microsoft.com/office/drawing/2014/main" id="{35C1D16D-36C4-3E3B-A54B-28D1813C51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7" y="725"/>
                <a:ext cx="260" cy="4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340" name="Picture 4">
                <a:extLst>
                  <a:ext uri="{FF2B5EF4-FFF2-40B4-BE49-F238E27FC236}">
                    <a16:creationId xmlns:a16="http://schemas.microsoft.com/office/drawing/2014/main" id="{F08B5338-B7B4-EA16-15F0-5F972D320C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0" y="1155"/>
                <a:ext cx="2034" cy="20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350" name="Picture 14">
                <a:extLst>
                  <a:ext uri="{FF2B5EF4-FFF2-40B4-BE49-F238E27FC236}">
                    <a16:creationId xmlns:a16="http://schemas.microsoft.com/office/drawing/2014/main" id="{B4B69BF8-4755-8FF1-0099-6389CE5F75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7" y="915"/>
                <a:ext cx="166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4342" name="Oval 6">
            <a:extLst>
              <a:ext uri="{FF2B5EF4-FFF2-40B4-BE49-F238E27FC236}">
                <a16:creationId xmlns:a16="http://schemas.microsoft.com/office/drawing/2014/main" id="{ADA68937-AB25-FA4A-6A51-A3F210163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25" y="3257550"/>
            <a:ext cx="381000" cy="3810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Line 7">
            <a:extLst>
              <a:ext uri="{FF2B5EF4-FFF2-40B4-BE49-F238E27FC236}">
                <a16:creationId xmlns:a16="http://schemas.microsoft.com/office/drawing/2014/main" id="{712D3D48-EE93-AEE3-D1DE-21EEF73EB2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1371600"/>
            <a:ext cx="10677525" cy="20955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Arc 10">
            <a:extLst>
              <a:ext uri="{FF2B5EF4-FFF2-40B4-BE49-F238E27FC236}">
                <a16:creationId xmlns:a16="http://schemas.microsoft.com/office/drawing/2014/main" id="{31B3A488-70EC-E2AA-CFCA-E16D80BA0243}"/>
              </a:ext>
            </a:extLst>
          </p:cNvPr>
          <p:cNvSpPr>
            <a:spLocks/>
          </p:cNvSpPr>
          <p:nvPr/>
        </p:nvSpPr>
        <p:spPr bwMode="auto">
          <a:xfrm>
            <a:off x="7050088" y="2195513"/>
            <a:ext cx="1847850" cy="3062287"/>
          </a:xfrm>
          <a:custGeom>
            <a:avLst/>
            <a:gdLst>
              <a:gd name="G0" fmla="+- 21600 0 0"/>
              <a:gd name="G1" fmla="+- 14671 0 0"/>
              <a:gd name="G2" fmla="+- 21600 0 0"/>
              <a:gd name="T0" fmla="*/ 17134 w 21600"/>
              <a:gd name="T1" fmla="*/ 35804 h 35804"/>
              <a:gd name="T2" fmla="*/ 5746 w 21600"/>
              <a:gd name="T3" fmla="*/ 0 h 35804"/>
              <a:gd name="T4" fmla="*/ 21600 w 21600"/>
              <a:gd name="T5" fmla="*/ 14671 h 35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5804" fill="none" extrusionOk="0">
                <a:moveTo>
                  <a:pt x="17133" y="35804"/>
                </a:moveTo>
                <a:cubicBezTo>
                  <a:pt x="7146" y="33693"/>
                  <a:pt x="0" y="24879"/>
                  <a:pt x="0" y="14671"/>
                </a:cubicBezTo>
                <a:cubicBezTo>
                  <a:pt x="0" y="9231"/>
                  <a:pt x="2052" y="3992"/>
                  <a:pt x="5746" y="0"/>
                </a:cubicBezTo>
              </a:path>
              <a:path w="21600" h="35804" stroke="0" extrusionOk="0">
                <a:moveTo>
                  <a:pt x="17133" y="35804"/>
                </a:moveTo>
                <a:cubicBezTo>
                  <a:pt x="7146" y="33693"/>
                  <a:pt x="0" y="24879"/>
                  <a:pt x="0" y="14671"/>
                </a:cubicBezTo>
                <a:cubicBezTo>
                  <a:pt x="0" y="9231"/>
                  <a:pt x="2052" y="3992"/>
                  <a:pt x="5746" y="0"/>
                </a:cubicBezTo>
                <a:lnTo>
                  <a:pt x="21600" y="14671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11">
            <a:extLst>
              <a:ext uri="{FF2B5EF4-FFF2-40B4-BE49-F238E27FC236}">
                <a16:creationId xmlns:a16="http://schemas.microsoft.com/office/drawing/2014/main" id="{DFBCEDC2-23A8-F49C-5462-4D6040B5AE45}"/>
              </a:ext>
            </a:extLst>
          </p:cNvPr>
          <p:cNvSpPr>
            <a:spLocks noChangeShapeType="1"/>
          </p:cNvSpPr>
          <p:nvPr/>
        </p:nvSpPr>
        <p:spPr bwMode="auto">
          <a:xfrm>
            <a:off x="8705850" y="3438525"/>
            <a:ext cx="352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8" name="Line 12">
            <a:extLst>
              <a:ext uri="{FF2B5EF4-FFF2-40B4-BE49-F238E27FC236}">
                <a16:creationId xmlns:a16="http://schemas.microsoft.com/office/drawing/2014/main" id="{AD5B5E01-ABA7-95D0-AB1F-B791A1D7F89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77300" y="3276600"/>
            <a:ext cx="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365" name="Group 29">
            <a:extLst>
              <a:ext uri="{FF2B5EF4-FFF2-40B4-BE49-F238E27FC236}">
                <a16:creationId xmlns:a16="http://schemas.microsoft.com/office/drawing/2014/main" id="{BDB0A7B6-DBF1-8235-E67C-9C60D8BB7751}"/>
              </a:ext>
            </a:extLst>
          </p:cNvPr>
          <p:cNvGrpSpPr>
            <a:grpSpLocks/>
          </p:cNvGrpSpPr>
          <p:nvPr/>
        </p:nvGrpSpPr>
        <p:grpSpPr bwMode="auto">
          <a:xfrm>
            <a:off x="8877300" y="1504950"/>
            <a:ext cx="1285875" cy="1933575"/>
            <a:chOff x="5592" y="948"/>
            <a:chExt cx="810" cy="1218"/>
          </a:xfrm>
        </p:grpSpPr>
        <p:sp>
          <p:nvSpPr>
            <p:cNvPr id="14355" name="Oval 19">
              <a:extLst>
                <a:ext uri="{FF2B5EF4-FFF2-40B4-BE49-F238E27FC236}">
                  <a16:creationId xmlns:a16="http://schemas.microsoft.com/office/drawing/2014/main" id="{F3C1AF91-757A-EB91-E2F9-9B2C6640D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6" y="9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7" name="Line 21">
              <a:extLst>
                <a:ext uri="{FF2B5EF4-FFF2-40B4-BE49-F238E27FC236}">
                  <a16:creationId xmlns:a16="http://schemas.microsoft.com/office/drawing/2014/main" id="{4F84A873-0011-2C90-B65F-573B7743AF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92" y="1013"/>
              <a:ext cx="750" cy="11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66" name="Group 30">
            <a:extLst>
              <a:ext uri="{FF2B5EF4-FFF2-40B4-BE49-F238E27FC236}">
                <a16:creationId xmlns:a16="http://schemas.microsoft.com/office/drawing/2014/main" id="{3D743B87-4B9B-85AC-88AA-E610B6135458}"/>
              </a:ext>
            </a:extLst>
          </p:cNvPr>
          <p:cNvGrpSpPr>
            <a:grpSpLocks/>
          </p:cNvGrpSpPr>
          <p:nvPr/>
        </p:nvGrpSpPr>
        <p:grpSpPr bwMode="auto">
          <a:xfrm>
            <a:off x="8877300" y="1619250"/>
            <a:ext cx="828675" cy="1819275"/>
            <a:chOff x="5592" y="1020"/>
            <a:chExt cx="522" cy="1146"/>
          </a:xfrm>
        </p:grpSpPr>
        <p:sp>
          <p:nvSpPr>
            <p:cNvPr id="14356" name="Oval 20">
              <a:extLst>
                <a:ext uri="{FF2B5EF4-FFF2-40B4-BE49-F238E27FC236}">
                  <a16:creationId xmlns:a16="http://schemas.microsoft.com/office/drawing/2014/main" id="{66A67EB8-CCF5-ED21-2A4D-99A421205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6" y="1020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8" name="Line 22">
              <a:extLst>
                <a:ext uri="{FF2B5EF4-FFF2-40B4-BE49-F238E27FC236}">
                  <a16:creationId xmlns:a16="http://schemas.microsoft.com/office/drawing/2014/main" id="{BDBBA92B-4F01-D596-4580-420BA915DA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92" y="1038"/>
              <a:ext cx="495" cy="11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59" name="Line 23">
            <a:extLst>
              <a:ext uri="{FF2B5EF4-FFF2-40B4-BE49-F238E27FC236}">
                <a16:creationId xmlns:a16="http://schemas.microsoft.com/office/drawing/2014/main" id="{0076771D-A932-5D25-3919-F661D49672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467100"/>
            <a:ext cx="11115675" cy="214312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0" name="Line 24">
            <a:extLst>
              <a:ext uri="{FF2B5EF4-FFF2-40B4-BE49-F238E27FC236}">
                <a16:creationId xmlns:a16="http://schemas.microsoft.com/office/drawing/2014/main" id="{7695403B-D8EF-D330-E135-C491B6849C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675" y="3467100"/>
            <a:ext cx="1009650" cy="94297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1" name="Line 25">
            <a:extLst>
              <a:ext uri="{FF2B5EF4-FFF2-40B4-BE49-F238E27FC236}">
                <a16:creationId xmlns:a16="http://schemas.microsoft.com/office/drawing/2014/main" id="{EA82E56C-A417-ED4A-555C-D4C14C3D2EE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675" y="3457575"/>
            <a:ext cx="1857375" cy="11620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2" name="Line 26">
            <a:extLst>
              <a:ext uri="{FF2B5EF4-FFF2-40B4-BE49-F238E27FC236}">
                <a16:creationId xmlns:a16="http://schemas.microsoft.com/office/drawing/2014/main" id="{13A9F083-0D75-72F4-DA9D-47A8E565FE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2171700"/>
            <a:ext cx="2257425" cy="12763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3" name="Line 27">
            <a:extLst>
              <a:ext uri="{FF2B5EF4-FFF2-40B4-BE49-F238E27FC236}">
                <a16:creationId xmlns:a16="http://schemas.microsoft.com/office/drawing/2014/main" id="{BF797299-8161-6731-DC9E-506DE106B4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" y="3457575"/>
            <a:ext cx="2228850" cy="571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5" name="Text Box 39">
            <a:extLst>
              <a:ext uri="{FF2B5EF4-FFF2-40B4-BE49-F238E27FC236}">
                <a16:creationId xmlns:a16="http://schemas.microsoft.com/office/drawing/2014/main" id="{56B64A36-FCBE-A0A7-CC74-3CED0280F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00" y="3571875"/>
            <a:ext cx="2581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grpSp>
        <p:nvGrpSpPr>
          <p:cNvPr id="14380" name="Group 44">
            <a:extLst>
              <a:ext uri="{FF2B5EF4-FFF2-40B4-BE49-F238E27FC236}">
                <a16:creationId xmlns:a16="http://schemas.microsoft.com/office/drawing/2014/main" id="{F29A8033-E1C3-2926-AE00-3CE07AB84D54}"/>
              </a:ext>
            </a:extLst>
          </p:cNvPr>
          <p:cNvGrpSpPr>
            <a:grpSpLocks/>
          </p:cNvGrpSpPr>
          <p:nvPr/>
        </p:nvGrpSpPr>
        <p:grpSpPr bwMode="auto">
          <a:xfrm>
            <a:off x="8877300" y="1301750"/>
            <a:ext cx="1847850" cy="2138363"/>
            <a:chOff x="5592" y="820"/>
            <a:chExt cx="1164" cy="1347"/>
          </a:xfrm>
        </p:grpSpPr>
        <p:grpSp>
          <p:nvGrpSpPr>
            <p:cNvPr id="14374" name="Group 38">
              <a:extLst>
                <a:ext uri="{FF2B5EF4-FFF2-40B4-BE49-F238E27FC236}">
                  <a16:creationId xmlns:a16="http://schemas.microsoft.com/office/drawing/2014/main" id="{64E2A3F5-1F14-8DD5-A24E-E9821DCAAA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92" y="820"/>
              <a:ext cx="1098" cy="1347"/>
              <a:chOff x="5592" y="820"/>
              <a:chExt cx="1098" cy="1347"/>
            </a:xfrm>
          </p:grpSpPr>
          <p:sp>
            <p:nvSpPr>
              <p:cNvPr id="14367" name="Arc 31">
                <a:extLst>
                  <a:ext uri="{FF2B5EF4-FFF2-40B4-BE49-F238E27FC236}">
                    <a16:creationId xmlns:a16="http://schemas.microsoft.com/office/drawing/2014/main" id="{944EACA6-3B28-BC87-B4B9-046456FCE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" y="996"/>
                <a:ext cx="841" cy="1170"/>
              </a:xfrm>
              <a:custGeom>
                <a:avLst/>
                <a:gdLst>
                  <a:gd name="G0" fmla="+- 0 0 0"/>
                  <a:gd name="G1" fmla="+- 20544 0 0"/>
                  <a:gd name="G2" fmla="+- 21600 0 0"/>
                  <a:gd name="T0" fmla="*/ 6672 w 14770"/>
                  <a:gd name="T1" fmla="*/ 0 h 20544"/>
                  <a:gd name="T2" fmla="*/ 14770 w 14770"/>
                  <a:gd name="T3" fmla="*/ 4783 h 20544"/>
                  <a:gd name="T4" fmla="*/ 0 w 14770"/>
                  <a:gd name="T5" fmla="*/ 20544 h 20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770" h="20544" fill="none" extrusionOk="0">
                    <a:moveTo>
                      <a:pt x="6671" y="0"/>
                    </a:moveTo>
                    <a:cubicBezTo>
                      <a:pt x="9689" y="980"/>
                      <a:pt x="12454" y="2613"/>
                      <a:pt x="14769" y="4783"/>
                    </a:cubicBezTo>
                  </a:path>
                  <a:path w="14770" h="20544" stroke="0" extrusionOk="0">
                    <a:moveTo>
                      <a:pt x="6671" y="0"/>
                    </a:moveTo>
                    <a:cubicBezTo>
                      <a:pt x="9689" y="980"/>
                      <a:pt x="12454" y="2613"/>
                      <a:pt x="14769" y="4783"/>
                    </a:cubicBezTo>
                    <a:lnTo>
                      <a:pt x="0" y="20544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368" name="Arc 32">
                <a:extLst>
                  <a:ext uri="{FF2B5EF4-FFF2-40B4-BE49-F238E27FC236}">
                    <a16:creationId xmlns:a16="http://schemas.microsoft.com/office/drawing/2014/main" id="{67A193CE-AC9C-92D7-10DD-CACE4B2B6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" y="857"/>
                <a:ext cx="932" cy="1310"/>
              </a:xfrm>
              <a:custGeom>
                <a:avLst/>
                <a:gdLst>
                  <a:gd name="G0" fmla="+- 0 0 0"/>
                  <a:gd name="G1" fmla="+- 20329 0 0"/>
                  <a:gd name="G2" fmla="+- 21600 0 0"/>
                  <a:gd name="T0" fmla="*/ 7299 w 14469"/>
                  <a:gd name="T1" fmla="*/ 0 h 20329"/>
                  <a:gd name="T2" fmla="*/ 14469 w 14469"/>
                  <a:gd name="T3" fmla="*/ 4291 h 20329"/>
                  <a:gd name="T4" fmla="*/ 0 w 14469"/>
                  <a:gd name="T5" fmla="*/ 20329 h 20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69" h="20329" fill="none" extrusionOk="0">
                    <a:moveTo>
                      <a:pt x="7299" y="-1"/>
                    </a:moveTo>
                    <a:cubicBezTo>
                      <a:pt x="9945" y="949"/>
                      <a:pt x="12381" y="2407"/>
                      <a:pt x="14468" y="4291"/>
                    </a:cubicBezTo>
                  </a:path>
                  <a:path w="14469" h="20329" stroke="0" extrusionOk="0">
                    <a:moveTo>
                      <a:pt x="7299" y="-1"/>
                    </a:moveTo>
                    <a:cubicBezTo>
                      <a:pt x="9945" y="949"/>
                      <a:pt x="12381" y="2407"/>
                      <a:pt x="14468" y="4291"/>
                    </a:cubicBezTo>
                    <a:lnTo>
                      <a:pt x="0" y="2032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369" name="Line 33">
                <a:extLst>
                  <a:ext uri="{FF2B5EF4-FFF2-40B4-BE49-F238E27FC236}">
                    <a16:creationId xmlns:a16="http://schemas.microsoft.com/office/drawing/2014/main" id="{80F12D16-0875-C3F9-CF2A-81B29EA8AB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V="1">
                <a:off x="6463" y="820"/>
                <a:ext cx="227" cy="27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0" name="Line 34">
                <a:extLst>
                  <a:ext uri="{FF2B5EF4-FFF2-40B4-BE49-F238E27FC236}">
                    <a16:creationId xmlns:a16="http://schemas.microsoft.com/office/drawing/2014/main" id="{9D9D50B4-9805-2020-F8AD-97622820D6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53" y="1211"/>
                <a:ext cx="119" cy="14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1" name="Arc 35">
                <a:extLst>
                  <a:ext uri="{FF2B5EF4-FFF2-40B4-BE49-F238E27FC236}">
                    <a16:creationId xmlns:a16="http://schemas.microsoft.com/office/drawing/2014/main" id="{01FD6554-4B61-1B9B-E987-9FBD56731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" y="1304"/>
                <a:ext cx="349" cy="856"/>
              </a:xfrm>
              <a:custGeom>
                <a:avLst/>
                <a:gdLst>
                  <a:gd name="G0" fmla="+- 0 0 0"/>
                  <a:gd name="G1" fmla="+- 21402 0 0"/>
                  <a:gd name="G2" fmla="+- 21600 0 0"/>
                  <a:gd name="T0" fmla="*/ 2915 w 8718"/>
                  <a:gd name="T1" fmla="*/ 0 h 21402"/>
                  <a:gd name="T2" fmla="*/ 8718 w 8718"/>
                  <a:gd name="T3" fmla="*/ 1640 h 21402"/>
                  <a:gd name="T4" fmla="*/ 0 w 8718"/>
                  <a:gd name="T5" fmla="*/ 21402 h 2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718" h="21402" fill="none" extrusionOk="0">
                    <a:moveTo>
                      <a:pt x="2915" y="-1"/>
                    </a:moveTo>
                    <a:cubicBezTo>
                      <a:pt x="4916" y="272"/>
                      <a:pt x="6870" y="824"/>
                      <a:pt x="8718" y="1639"/>
                    </a:cubicBezTo>
                  </a:path>
                  <a:path w="8718" h="21402" stroke="0" extrusionOk="0">
                    <a:moveTo>
                      <a:pt x="2915" y="-1"/>
                    </a:moveTo>
                    <a:cubicBezTo>
                      <a:pt x="4916" y="272"/>
                      <a:pt x="6870" y="824"/>
                      <a:pt x="8718" y="1639"/>
                    </a:cubicBezTo>
                    <a:lnTo>
                      <a:pt x="0" y="21402"/>
                    </a:lnTo>
                    <a:close/>
                  </a:path>
                </a:pathLst>
              </a:custGeom>
              <a:noFill/>
              <a:ln w="38100">
                <a:solidFill>
                  <a:srgbClr val="FF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372" name="Arc 36">
                <a:extLst>
                  <a:ext uri="{FF2B5EF4-FFF2-40B4-BE49-F238E27FC236}">
                    <a16:creationId xmlns:a16="http://schemas.microsoft.com/office/drawing/2014/main" id="{AE1DB1B0-3B8F-9ED5-7718-3EA1CD5E14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3" y="1444"/>
                <a:ext cx="615" cy="722"/>
              </a:xfrm>
              <a:custGeom>
                <a:avLst/>
                <a:gdLst>
                  <a:gd name="G0" fmla="+- 0 0 0"/>
                  <a:gd name="G1" fmla="+- 18046 0 0"/>
                  <a:gd name="G2" fmla="+- 21600 0 0"/>
                  <a:gd name="T0" fmla="*/ 11871 w 15366"/>
                  <a:gd name="T1" fmla="*/ 0 h 18046"/>
                  <a:gd name="T2" fmla="*/ 15366 w 15366"/>
                  <a:gd name="T3" fmla="*/ 2865 h 18046"/>
                  <a:gd name="T4" fmla="*/ 0 w 15366"/>
                  <a:gd name="T5" fmla="*/ 18046 h 18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366" h="18046" fill="none" extrusionOk="0">
                    <a:moveTo>
                      <a:pt x="11870" y="0"/>
                    </a:moveTo>
                    <a:cubicBezTo>
                      <a:pt x="13132" y="830"/>
                      <a:pt x="14304" y="1790"/>
                      <a:pt x="15365" y="2865"/>
                    </a:cubicBezTo>
                  </a:path>
                  <a:path w="15366" h="18046" stroke="0" extrusionOk="0">
                    <a:moveTo>
                      <a:pt x="11870" y="0"/>
                    </a:moveTo>
                    <a:cubicBezTo>
                      <a:pt x="13132" y="830"/>
                      <a:pt x="14304" y="1790"/>
                      <a:pt x="15365" y="2865"/>
                    </a:cubicBezTo>
                    <a:lnTo>
                      <a:pt x="0" y="18046"/>
                    </a:lnTo>
                    <a:close/>
                  </a:path>
                </a:pathLst>
              </a:custGeom>
              <a:noFill/>
              <a:ln w="38100">
                <a:solidFill>
                  <a:srgbClr val="FF00FF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378" name="Text Box 42">
              <a:extLst>
                <a:ext uri="{FF2B5EF4-FFF2-40B4-BE49-F238E27FC236}">
                  <a16:creationId xmlns:a16="http://schemas.microsoft.com/office/drawing/2014/main" id="{9C5FC249-0A3E-1C9F-45B1-D527D92EB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38" y="1560"/>
              <a:ext cx="30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 b="1">
                  <a:latin typeface="Symbol" panose="05050102010706020507" pitchFamily="18" charset="2"/>
                </a:rPr>
                <a:t>D</a:t>
              </a:r>
              <a:r>
                <a:rPr lang="en-US" altLang="en-US" sz="2000" b="1" i="1">
                  <a:latin typeface="Symbol" panose="05050102010706020507" pitchFamily="18" charset="2"/>
                </a:rPr>
                <a:t>q</a:t>
              </a:r>
            </a:p>
          </p:txBody>
        </p:sp>
        <p:sp>
          <p:nvSpPr>
            <p:cNvPr id="14379" name="Text Box 43">
              <a:extLst>
                <a:ext uri="{FF2B5EF4-FFF2-40B4-BE49-F238E27FC236}">
                  <a16:creationId xmlns:a16="http://schemas.microsoft.com/office/drawing/2014/main" id="{8DEC8FFA-0349-F817-EEB2-2AD13CA770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44" y="1104"/>
              <a:ext cx="31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 b="1">
                  <a:latin typeface="Symbol" panose="05050102010706020507" pitchFamily="18" charset="2"/>
                </a:rPr>
                <a:t>D</a:t>
              </a:r>
              <a:r>
                <a:rPr lang="en-US" altLang="en-US" sz="2000" b="1" i="1"/>
                <a:t>h</a:t>
              </a:r>
            </a:p>
          </p:txBody>
        </p:sp>
      </p:grpSp>
      <p:grpSp>
        <p:nvGrpSpPr>
          <p:cNvPr id="14389" name="Group 53">
            <a:extLst>
              <a:ext uri="{FF2B5EF4-FFF2-40B4-BE49-F238E27FC236}">
                <a16:creationId xmlns:a16="http://schemas.microsoft.com/office/drawing/2014/main" id="{992D37C6-A2DE-B11D-8F5D-8AFE8DDA3E50}"/>
              </a:ext>
            </a:extLst>
          </p:cNvPr>
          <p:cNvGrpSpPr>
            <a:grpSpLocks/>
          </p:cNvGrpSpPr>
          <p:nvPr/>
        </p:nvGrpSpPr>
        <p:grpSpPr bwMode="auto">
          <a:xfrm>
            <a:off x="2650210" y="3656855"/>
            <a:ext cx="4400310" cy="2511113"/>
            <a:chOff x="1872" y="2749"/>
            <a:chExt cx="2368" cy="1067"/>
          </a:xfrm>
          <a:solidFill>
            <a:schemeClr val="bg1"/>
          </a:solidFill>
        </p:grpSpPr>
        <p:graphicFrame>
          <p:nvGraphicFramePr>
            <p:cNvPr id="14376" name="Object 40">
              <a:extLst>
                <a:ext uri="{FF2B5EF4-FFF2-40B4-BE49-F238E27FC236}">
                  <a16:creationId xmlns:a16="http://schemas.microsoft.com/office/drawing/2014/main" id="{D9D6B93D-D885-1FA8-4E7E-4616DC54622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07507549"/>
                </p:ext>
              </p:extLst>
            </p:nvPr>
          </p:nvGraphicFramePr>
          <p:xfrm>
            <a:off x="2781" y="2749"/>
            <a:ext cx="1351" cy="5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054080" imgH="457200" progId="Equation.3">
                    <p:embed/>
                  </p:oleObj>
                </mc:Choice>
                <mc:Fallback>
                  <p:oleObj name="Equation" r:id="rId5" imgW="1054080" imgH="457200" progId="Equation.3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1" y="2749"/>
                          <a:ext cx="1351" cy="50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81" name="Text Box 45">
              <a:extLst>
                <a:ext uri="{FF2B5EF4-FFF2-40B4-BE49-F238E27FC236}">
                  <a16:creationId xmlns:a16="http://schemas.microsoft.com/office/drawing/2014/main" id="{598FFFDE-6C02-2D79-6684-687C9B1E6F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862"/>
              <a:ext cx="948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Geometry:</a:t>
              </a:r>
            </a:p>
          </p:txBody>
        </p:sp>
        <p:graphicFrame>
          <p:nvGraphicFramePr>
            <p:cNvPr id="14385" name="Object 49">
              <a:extLst>
                <a:ext uri="{FF2B5EF4-FFF2-40B4-BE49-F238E27FC236}">
                  <a16:creationId xmlns:a16="http://schemas.microsoft.com/office/drawing/2014/main" id="{F4F2DCAB-AD4D-27EE-75B2-F8A0E4CD2DD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62227196"/>
                </p:ext>
              </p:extLst>
            </p:nvPr>
          </p:nvGraphicFramePr>
          <p:xfrm>
            <a:off x="2764" y="3249"/>
            <a:ext cx="1476" cy="5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104840" imgH="469800" progId="Equation.3">
                    <p:embed/>
                  </p:oleObj>
                </mc:Choice>
                <mc:Fallback>
                  <p:oleObj name="Equation" r:id="rId7" imgW="1104840" imgH="469800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4" y="3249"/>
                          <a:ext cx="1476" cy="56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880000">
                                      <p:cBhvr>
                                        <p:cTn id="6" dur="4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7">
            <a:extLst>
              <a:ext uri="{FF2B5EF4-FFF2-40B4-BE49-F238E27FC236}">
                <a16:creationId xmlns:a16="http://schemas.microsoft.com/office/drawing/2014/main" id="{D46802CB-09B4-3924-B024-4106D6F1B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1427163"/>
            <a:ext cx="2025650" cy="10715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Rectangle 10">
            <a:extLst>
              <a:ext uri="{FF2B5EF4-FFF2-40B4-BE49-F238E27FC236}">
                <a16:creationId xmlns:a16="http://schemas.microsoft.com/office/drawing/2014/main" id="{C60F48AB-65F0-0365-FD7D-3952DA57D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4888" y="2557463"/>
            <a:ext cx="2328862" cy="1403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Rectangle 11">
            <a:extLst>
              <a:ext uri="{FF2B5EF4-FFF2-40B4-BE49-F238E27FC236}">
                <a16:creationId xmlns:a16="http://schemas.microsoft.com/office/drawing/2014/main" id="{8F95C83A-4E63-6A77-6AFC-4F8EA42EE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3725" y="-3195638"/>
            <a:ext cx="609600" cy="574040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7" name="Rectangle 15">
            <a:extLst>
              <a:ext uri="{FF2B5EF4-FFF2-40B4-BE49-F238E27FC236}">
                <a16:creationId xmlns:a16="http://schemas.microsoft.com/office/drawing/2014/main" id="{215527A9-2AD6-9711-C50A-7226B641F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0675" y="133350"/>
            <a:ext cx="1157288" cy="12938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B0716125-66EB-536F-34A2-C7289CD3D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941388"/>
            <a:ext cx="2062162" cy="1579562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F4784FB4-552D-30B8-0396-8A0ABB8C8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0"/>
            <a:ext cx="1985962" cy="14271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Rectangle 8">
            <a:extLst>
              <a:ext uri="{FF2B5EF4-FFF2-40B4-BE49-F238E27FC236}">
                <a16:creationId xmlns:a16="http://schemas.microsoft.com/office/drawing/2014/main" id="{EEFEE2F8-86CD-9ECB-8CE7-1AD3E9D02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0075" y="2441575"/>
            <a:ext cx="596900" cy="1206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26" name="Group 14">
            <a:extLst>
              <a:ext uri="{FF2B5EF4-FFF2-40B4-BE49-F238E27FC236}">
                <a16:creationId xmlns:a16="http://schemas.microsoft.com/office/drawing/2014/main" id="{AB60CF92-0A6F-4D6D-9BFC-7746557E3B49}"/>
              </a:ext>
            </a:extLst>
          </p:cNvPr>
          <p:cNvGrpSpPr>
            <a:grpSpLocks/>
          </p:cNvGrpSpPr>
          <p:nvPr/>
        </p:nvGrpSpPr>
        <p:grpSpPr bwMode="auto">
          <a:xfrm>
            <a:off x="3767138" y="2557463"/>
            <a:ext cx="1882775" cy="3144837"/>
            <a:chOff x="2161" y="1611"/>
            <a:chExt cx="1186" cy="1981"/>
          </a:xfrm>
        </p:grpSpPr>
        <p:sp>
          <p:nvSpPr>
            <p:cNvPr id="13324" name="AutoShape 12">
              <a:extLst>
                <a:ext uri="{FF2B5EF4-FFF2-40B4-BE49-F238E27FC236}">
                  <a16:creationId xmlns:a16="http://schemas.microsoft.com/office/drawing/2014/main" id="{D52BDCB4-D159-CB9D-9EAF-E8CE82F135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421" y="2351"/>
              <a:ext cx="1981" cy="502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5" name="AutoShape 13">
              <a:extLst>
                <a:ext uri="{FF2B5EF4-FFF2-40B4-BE49-F238E27FC236}">
                  <a16:creationId xmlns:a16="http://schemas.microsoft.com/office/drawing/2014/main" id="{52291DCC-B7AE-174E-3868-AE89254FE28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105" y="2351"/>
              <a:ext cx="1981" cy="502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21" name="Rectangle 9">
            <a:extLst>
              <a:ext uri="{FF2B5EF4-FFF2-40B4-BE49-F238E27FC236}">
                <a16:creationId xmlns:a16="http://schemas.microsoft.com/office/drawing/2014/main" id="{AC6310AB-0CD6-0918-CE0E-0959E0674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7975" y="2559050"/>
            <a:ext cx="1182688" cy="4445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41" name="Group 29">
            <a:extLst>
              <a:ext uri="{FF2B5EF4-FFF2-40B4-BE49-F238E27FC236}">
                <a16:creationId xmlns:a16="http://schemas.microsoft.com/office/drawing/2014/main" id="{F017CDC9-E94C-23D6-F97A-9B3DCA0B15CF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5691188"/>
            <a:ext cx="1730375" cy="609600"/>
            <a:chOff x="2172" y="3585"/>
            <a:chExt cx="1164" cy="384"/>
          </a:xfrm>
        </p:grpSpPr>
        <p:sp>
          <p:nvSpPr>
            <p:cNvPr id="13339" name="Rectangle 27">
              <a:extLst>
                <a:ext uri="{FF2B5EF4-FFF2-40B4-BE49-F238E27FC236}">
                  <a16:creationId xmlns:a16="http://schemas.microsoft.com/office/drawing/2014/main" id="{E51FBBC1-82AC-3EA8-12CB-58B010ECB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2" y="3585"/>
              <a:ext cx="486" cy="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0" name="Rectangle 28">
              <a:extLst>
                <a:ext uri="{FF2B5EF4-FFF2-40B4-BE49-F238E27FC236}">
                  <a16:creationId xmlns:a16="http://schemas.microsoft.com/office/drawing/2014/main" id="{0ED3E95A-B8BA-7F78-A621-CEF4756A0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0" y="3585"/>
              <a:ext cx="486" cy="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5" name="AutoShape 23">
            <a:extLst>
              <a:ext uri="{FF2B5EF4-FFF2-40B4-BE49-F238E27FC236}">
                <a16:creationId xmlns:a16="http://schemas.microsoft.com/office/drawing/2014/main" id="{A48F5DB0-4C2D-6B2A-BE8E-9A4D52664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8863" y="6143625"/>
            <a:ext cx="2219325" cy="762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Rectangle 22">
            <a:extLst>
              <a:ext uri="{FF2B5EF4-FFF2-40B4-BE49-F238E27FC236}">
                <a16:creationId xmlns:a16="http://schemas.microsoft.com/office/drawing/2014/main" id="{288DC746-BCFE-3538-0233-F7B551789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6648450"/>
            <a:ext cx="8720138" cy="398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Rectangle 16">
            <a:extLst>
              <a:ext uri="{FF2B5EF4-FFF2-40B4-BE49-F238E27FC236}">
                <a16:creationId xmlns:a16="http://schemas.microsoft.com/office/drawing/2014/main" id="{9EB53853-10BB-3D4E-7291-07E8A79B0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400" y="6124575"/>
            <a:ext cx="7334250" cy="55721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3" name="Rectangle 31">
            <a:extLst>
              <a:ext uri="{FF2B5EF4-FFF2-40B4-BE49-F238E27FC236}">
                <a16:creationId xmlns:a16="http://schemas.microsoft.com/office/drawing/2014/main" id="{BF85CED9-598A-7EF8-59FA-87C64B2BF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1425" y="357188"/>
            <a:ext cx="1831975" cy="1071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49" name="Group 37">
            <a:extLst>
              <a:ext uri="{FF2B5EF4-FFF2-40B4-BE49-F238E27FC236}">
                <a16:creationId xmlns:a16="http://schemas.microsoft.com/office/drawing/2014/main" id="{2493EF2F-C293-6751-68F6-6CE5D63835BC}"/>
              </a:ext>
            </a:extLst>
          </p:cNvPr>
          <p:cNvGrpSpPr>
            <a:grpSpLocks/>
          </p:cNvGrpSpPr>
          <p:nvPr/>
        </p:nvGrpSpPr>
        <p:grpSpPr bwMode="auto">
          <a:xfrm>
            <a:off x="4000500" y="2809875"/>
            <a:ext cx="5410200" cy="2543175"/>
            <a:chOff x="2520" y="1770"/>
            <a:chExt cx="3408" cy="1602"/>
          </a:xfrm>
        </p:grpSpPr>
        <p:sp>
          <p:nvSpPr>
            <p:cNvPr id="13344" name="Rectangle 32">
              <a:extLst>
                <a:ext uri="{FF2B5EF4-FFF2-40B4-BE49-F238E27FC236}">
                  <a16:creationId xmlns:a16="http://schemas.microsoft.com/office/drawing/2014/main" id="{42BFBEBC-789B-16C5-B5A8-A6043FBBC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" y="1770"/>
              <a:ext cx="948" cy="160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6" name="Line 34">
              <a:extLst>
                <a:ext uri="{FF2B5EF4-FFF2-40B4-BE49-F238E27FC236}">
                  <a16:creationId xmlns:a16="http://schemas.microsoft.com/office/drawing/2014/main" id="{3A8E8977-2484-BBD5-29B1-5107E0859C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0" y="2556"/>
              <a:ext cx="258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Line 35">
              <a:extLst>
                <a:ext uri="{FF2B5EF4-FFF2-40B4-BE49-F238E27FC236}">
                  <a16:creationId xmlns:a16="http://schemas.microsoft.com/office/drawing/2014/main" id="{C533DCB2-7303-6782-3927-9E9DE87936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3108" y="2562"/>
              <a:ext cx="258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Text Box 36">
              <a:extLst>
                <a:ext uri="{FF2B5EF4-FFF2-40B4-BE49-F238E27FC236}">
                  <a16:creationId xmlns:a16="http://schemas.microsoft.com/office/drawing/2014/main" id="{D49ED7D8-B253-E6C5-DC97-0CC5B10938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328"/>
              <a:ext cx="218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/>
                <a:t>I measured this diameter as a function of height…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EF1FE52-E5CA-968B-371F-293330073E75}"/>
              </a:ext>
            </a:extLst>
          </p:cNvPr>
          <p:cNvSpPr txBox="1"/>
          <p:nvPr/>
        </p:nvSpPr>
        <p:spPr>
          <a:xfrm>
            <a:off x="6879772" y="388198"/>
            <a:ext cx="45720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animation relies on complicated layering of objects. There are 6 or 7 white objects that are there only to cover portions of other objects…</a:t>
            </a:r>
          </a:p>
        </p:txBody>
      </p:sp>
    </p:spTree>
    <p:extLst>
      <p:ext uri="{BB962C8B-B14F-4D97-AF65-F5344CB8AC3E}">
        <p14:creationId xmlns:p14="http://schemas.microsoft.com/office/powerpoint/2010/main" val="6383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48439E-6 L 0.10469 2.48439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-3.54167E-6 0.06389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-3.54167E-6 0.06389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96296E-6 L -2.70833E-6 0.81111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55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fill="hold" nodeType="withEffect">
                                  <p:stCondLst>
                                    <p:cond delay="3950"/>
                                  </p:stCondLst>
                                  <p:childTnLst>
                                    <p:animMotion origin="layout" path="M -3.125E-6 1.11111E-6 L -3.125E-6 -0.09583 " pathEditMode="relative" rAng="0" ptsTypes="AA">
                                      <p:cBhvr>
                                        <p:cTn id="15" dur="145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7">
            <a:extLst>
              <a:ext uri="{FF2B5EF4-FFF2-40B4-BE49-F238E27FC236}">
                <a16:creationId xmlns:a16="http://schemas.microsoft.com/office/drawing/2014/main" id="{D46802CB-09B4-3924-B024-4106D6F1B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1427163"/>
            <a:ext cx="2025650" cy="10715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Rectangle 10">
            <a:extLst>
              <a:ext uri="{FF2B5EF4-FFF2-40B4-BE49-F238E27FC236}">
                <a16:creationId xmlns:a16="http://schemas.microsoft.com/office/drawing/2014/main" id="{C60F48AB-65F0-0365-FD7D-3952DA57D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4888" y="2557463"/>
            <a:ext cx="2328862" cy="14033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Rectangle 11">
            <a:extLst>
              <a:ext uri="{FF2B5EF4-FFF2-40B4-BE49-F238E27FC236}">
                <a16:creationId xmlns:a16="http://schemas.microsoft.com/office/drawing/2014/main" id="{8F95C83A-4E63-6A77-6AFC-4F8EA42EE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3725" y="-3195638"/>
            <a:ext cx="609600" cy="574040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7" name="Rectangle 15">
            <a:extLst>
              <a:ext uri="{FF2B5EF4-FFF2-40B4-BE49-F238E27FC236}">
                <a16:creationId xmlns:a16="http://schemas.microsoft.com/office/drawing/2014/main" id="{215527A9-2AD6-9711-C50A-7226B641F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0675" y="133350"/>
            <a:ext cx="1157288" cy="12938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B0716125-66EB-536F-34A2-C7289CD3D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941388"/>
            <a:ext cx="2062162" cy="1579562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F4784FB4-552D-30B8-0396-8A0ABB8C8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0"/>
            <a:ext cx="1985962" cy="1427163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Rectangle 8">
            <a:extLst>
              <a:ext uri="{FF2B5EF4-FFF2-40B4-BE49-F238E27FC236}">
                <a16:creationId xmlns:a16="http://schemas.microsoft.com/office/drawing/2014/main" id="{EEFEE2F8-86CD-9ECB-8CE7-1AD3E9D02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0075" y="2441575"/>
            <a:ext cx="596900" cy="1206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26" name="Group 14">
            <a:extLst>
              <a:ext uri="{FF2B5EF4-FFF2-40B4-BE49-F238E27FC236}">
                <a16:creationId xmlns:a16="http://schemas.microsoft.com/office/drawing/2014/main" id="{AB60CF92-0A6F-4D6D-9BFC-7746557E3B49}"/>
              </a:ext>
            </a:extLst>
          </p:cNvPr>
          <p:cNvGrpSpPr>
            <a:grpSpLocks/>
          </p:cNvGrpSpPr>
          <p:nvPr/>
        </p:nvGrpSpPr>
        <p:grpSpPr bwMode="auto">
          <a:xfrm>
            <a:off x="3767138" y="2557463"/>
            <a:ext cx="1882775" cy="3144837"/>
            <a:chOff x="2161" y="1611"/>
            <a:chExt cx="1186" cy="1981"/>
          </a:xfrm>
          <a:solidFill>
            <a:srgbClr val="FFC000"/>
          </a:solidFill>
        </p:grpSpPr>
        <p:sp>
          <p:nvSpPr>
            <p:cNvPr id="13324" name="AutoShape 12">
              <a:extLst>
                <a:ext uri="{FF2B5EF4-FFF2-40B4-BE49-F238E27FC236}">
                  <a16:creationId xmlns:a16="http://schemas.microsoft.com/office/drawing/2014/main" id="{D52BDCB4-D159-CB9D-9EAF-E8CE82F135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421" y="2351"/>
              <a:ext cx="1981" cy="502"/>
            </a:xfrm>
            <a:prstGeom prst="flowChartManualInpu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5" name="AutoShape 13">
              <a:extLst>
                <a:ext uri="{FF2B5EF4-FFF2-40B4-BE49-F238E27FC236}">
                  <a16:creationId xmlns:a16="http://schemas.microsoft.com/office/drawing/2014/main" id="{52291DCC-B7AE-174E-3868-AE89254FE28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105" y="2351"/>
              <a:ext cx="1981" cy="502"/>
            </a:xfrm>
            <a:prstGeom prst="flowChartManualInpu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21" name="Rectangle 9">
            <a:extLst>
              <a:ext uri="{FF2B5EF4-FFF2-40B4-BE49-F238E27FC236}">
                <a16:creationId xmlns:a16="http://schemas.microsoft.com/office/drawing/2014/main" id="{AC6310AB-0CD6-0918-CE0E-0959E0674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7975" y="2559050"/>
            <a:ext cx="1182688" cy="4445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41" name="Group 29">
            <a:extLst>
              <a:ext uri="{FF2B5EF4-FFF2-40B4-BE49-F238E27FC236}">
                <a16:creationId xmlns:a16="http://schemas.microsoft.com/office/drawing/2014/main" id="{F017CDC9-E94C-23D6-F97A-9B3DCA0B15CF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5691188"/>
            <a:ext cx="1730375" cy="609600"/>
            <a:chOff x="2172" y="3585"/>
            <a:chExt cx="1164" cy="384"/>
          </a:xfrm>
          <a:solidFill>
            <a:srgbClr val="FF66FF"/>
          </a:solidFill>
        </p:grpSpPr>
        <p:sp>
          <p:nvSpPr>
            <p:cNvPr id="13339" name="Rectangle 27">
              <a:extLst>
                <a:ext uri="{FF2B5EF4-FFF2-40B4-BE49-F238E27FC236}">
                  <a16:creationId xmlns:a16="http://schemas.microsoft.com/office/drawing/2014/main" id="{E51FBBC1-82AC-3EA8-12CB-58B010ECB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2" y="3585"/>
              <a:ext cx="486" cy="38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0" name="Rectangle 28">
              <a:extLst>
                <a:ext uri="{FF2B5EF4-FFF2-40B4-BE49-F238E27FC236}">
                  <a16:creationId xmlns:a16="http://schemas.microsoft.com/office/drawing/2014/main" id="{0ED3E95A-B8BA-7F78-A621-CEF4756A0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0" y="3585"/>
              <a:ext cx="486" cy="38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5" name="AutoShape 23">
            <a:extLst>
              <a:ext uri="{FF2B5EF4-FFF2-40B4-BE49-F238E27FC236}">
                <a16:creationId xmlns:a16="http://schemas.microsoft.com/office/drawing/2014/main" id="{A48F5DB0-4C2D-6B2A-BE8E-9A4D52664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8863" y="6143625"/>
            <a:ext cx="2219325" cy="762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Rectangle 22">
            <a:extLst>
              <a:ext uri="{FF2B5EF4-FFF2-40B4-BE49-F238E27FC236}">
                <a16:creationId xmlns:a16="http://schemas.microsoft.com/office/drawing/2014/main" id="{288DC746-BCFE-3538-0233-F7B551789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6648450"/>
            <a:ext cx="8720138" cy="3984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Rectangle 16">
            <a:extLst>
              <a:ext uri="{FF2B5EF4-FFF2-40B4-BE49-F238E27FC236}">
                <a16:creationId xmlns:a16="http://schemas.microsoft.com/office/drawing/2014/main" id="{9EB53853-10BB-3D4E-7291-07E8A79B0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400" y="6124575"/>
            <a:ext cx="7334250" cy="55721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3" name="Rectangle 31">
            <a:extLst>
              <a:ext uri="{FF2B5EF4-FFF2-40B4-BE49-F238E27FC236}">
                <a16:creationId xmlns:a16="http://schemas.microsoft.com/office/drawing/2014/main" id="{BF85CED9-598A-7EF8-59FA-87C64B2BF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1425" y="357188"/>
            <a:ext cx="1831975" cy="1071562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49" name="Group 37">
            <a:extLst>
              <a:ext uri="{FF2B5EF4-FFF2-40B4-BE49-F238E27FC236}">
                <a16:creationId xmlns:a16="http://schemas.microsoft.com/office/drawing/2014/main" id="{2493EF2F-C293-6751-68F6-6CE5D63835BC}"/>
              </a:ext>
            </a:extLst>
          </p:cNvPr>
          <p:cNvGrpSpPr>
            <a:grpSpLocks/>
          </p:cNvGrpSpPr>
          <p:nvPr/>
        </p:nvGrpSpPr>
        <p:grpSpPr bwMode="auto">
          <a:xfrm>
            <a:off x="4000500" y="2809875"/>
            <a:ext cx="5410200" cy="2543175"/>
            <a:chOff x="2520" y="1770"/>
            <a:chExt cx="3408" cy="1602"/>
          </a:xfrm>
        </p:grpSpPr>
        <p:sp>
          <p:nvSpPr>
            <p:cNvPr id="13344" name="Rectangle 32">
              <a:extLst>
                <a:ext uri="{FF2B5EF4-FFF2-40B4-BE49-F238E27FC236}">
                  <a16:creationId xmlns:a16="http://schemas.microsoft.com/office/drawing/2014/main" id="{42BFBEBC-789B-16C5-B5A8-A6043FBBC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" y="1770"/>
              <a:ext cx="948" cy="160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6" name="Line 34">
              <a:extLst>
                <a:ext uri="{FF2B5EF4-FFF2-40B4-BE49-F238E27FC236}">
                  <a16:creationId xmlns:a16="http://schemas.microsoft.com/office/drawing/2014/main" id="{3A8E8977-2484-BBD5-29B1-5107E0859C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0" y="2556"/>
              <a:ext cx="258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Line 35">
              <a:extLst>
                <a:ext uri="{FF2B5EF4-FFF2-40B4-BE49-F238E27FC236}">
                  <a16:creationId xmlns:a16="http://schemas.microsoft.com/office/drawing/2014/main" id="{C533DCB2-7303-6782-3927-9E9DE87936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3108" y="2562"/>
              <a:ext cx="258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Text Box 36">
              <a:extLst>
                <a:ext uri="{FF2B5EF4-FFF2-40B4-BE49-F238E27FC236}">
                  <a16:creationId xmlns:a16="http://schemas.microsoft.com/office/drawing/2014/main" id="{D49ED7D8-B253-E6C5-DC97-0CC5B10938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328"/>
              <a:ext cx="218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/>
                <a:t>I measured this diameter as a function of height…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EF1FE52-E5CA-968B-371F-293330073E75}"/>
              </a:ext>
            </a:extLst>
          </p:cNvPr>
          <p:cNvSpPr txBox="1"/>
          <p:nvPr/>
        </p:nvSpPr>
        <p:spPr>
          <a:xfrm>
            <a:off x="6879772" y="388198"/>
            <a:ext cx="45720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Here, I’ve colored them brown, green, blue, yellow, pink, and light blue so you can see them.</a:t>
            </a:r>
          </a:p>
          <a:p>
            <a:r>
              <a:rPr lang="en-US" sz="2800" dirty="0"/>
              <a:t>The green one is the only “invisible” object that also has an animation…  </a:t>
            </a:r>
          </a:p>
        </p:txBody>
      </p:sp>
    </p:spTree>
    <p:extLst>
      <p:ext uri="{BB962C8B-B14F-4D97-AF65-F5344CB8AC3E}">
        <p14:creationId xmlns:p14="http://schemas.microsoft.com/office/powerpoint/2010/main" val="164460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48439E-6 L 0.10469 2.48439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11111E-6 L 2.08333E-6 0.06389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3.54167E-6 0.06389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96296E-6 L -2.70833E-6 0.81111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55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fill="hold" nodeType="withEffect">
                                  <p:stCondLst>
                                    <p:cond delay="3950"/>
                                  </p:stCondLst>
                                  <p:childTnLst>
                                    <p:animMotion origin="layout" path="M -3.125E-6 1.11111E-6 L -3.125E-6 -0.09583 " pathEditMode="relative" rAng="0" ptsTypes="AA">
                                      <p:cBhvr>
                                        <p:cTn id="15" dur="145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9672638" y="3984171"/>
            <a:ext cx="0" cy="162288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 flipV="1">
            <a:off x="2357438" y="3907971"/>
            <a:ext cx="0" cy="189275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5422901"/>
            <a:ext cx="12192000" cy="5111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676400" y="4051300"/>
            <a:ext cx="1371600" cy="13716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57438" y="3429000"/>
            <a:ext cx="7315200" cy="3040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00981" y="769711"/>
            <a:ext cx="7234237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You can ONLY control </a:t>
            </a:r>
            <a:r>
              <a:rPr lang="en-US" dirty="0">
                <a:solidFill>
                  <a:srgbClr val="7030A0"/>
                </a:solidFill>
                <a:cs typeface="Arial" panose="020B0604020202020204" pitchFamily="34" charset="0"/>
              </a:rPr>
              <a:t>displacement</a:t>
            </a:r>
            <a:r>
              <a:rPr lang="en-US" dirty="0">
                <a:cs typeface="Arial" panose="020B0604020202020204" pitchFamily="34" charset="0"/>
              </a:rPr>
              <a:t> and </a:t>
            </a:r>
            <a:r>
              <a:rPr lang="en-US" dirty="0">
                <a:solidFill>
                  <a:srgbClr val="7030A0"/>
                </a:solidFill>
                <a:cs typeface="Arial" panose="020B0604020202020204" pitchFamily="34" charset="0"/>
              </a:rPr>
              <a:t>duration</a:t>
            </a:r>
            <a:r>
              <a:rPr lang="en-US" dirty="0">
                <a:cs typeface="Arial" panose="020B0604020202020204" pitchFamily="34" charset="0"/>
              </a:rPr>
              <a:t>.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I’m </a:t>
            </a:r>
            <a:r>
              <a:rPr lang="en-US" i="1" dirty="0">
                <a:cs typeface="Arial" panose="020B0604020202020204" pitchFamily="34" charset="0"/>
              </a:rPr>
              <a:t>measuring</a:t>
            </a:r>
            <a:r>
              <a:rPr lang="en-US" dirty="0">
                <a:cs typeface="Arial" panose="020B0604020202020204" pitchFamily="34" charset="0"/>
              </a:rPr>
              <a:t> the displacement with this green rectangle.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Right-click size and position… It has a width of </a:t>
            </a:r>
            <a:r>
              <a:rPr lang="en-US" dirty="0"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en-US" i="1" dirty="0">
                <a:cs typeface="Arial" panose="020B0604020202020204" pitchFamily="34" charset="0"/>
              </a:rPr>
              <a:t>x</a:t>
            </a:r>
            <a:r>
              <a:rPr lang="en-US" dirty="0">
                <a:cs typeface="Arial" panose="020B0604020202020204" pitchFamily="34" charset="0"/>
              </a:rPr>
              <a:t> = 8 inches.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Similarly, the “wheel” has a diameter of </a:t>
            </a:r>
            <a:r>
              <a:rPr lang="en-US" i="1" dirty="0">
                <a:cs typeface="Arial" panose="020B0604020202020204" pitchFamily="34" charset="0"/>
              </a:rPr>
              <a:t>D</a:t>
            </a:r>
            <a:r>
              <a:rPr lang="en-US" dirty="0">
                <a:cs typeface="Arial" panose="020B0604020202020204" pitchFamily="34" charset="0"/>
              </a:rPr>
              <a:t> = 1.5 inches, so </a:t>
            </a:r>
            <a:r>
              <a:rPr lang="en-US" i="1" dirty="0">
                <a:cs typeface="Arial" panose="020B0604020202020204" pitchFamily="34" charset="0"/>
              </a:rPr>
              <a:t>r</a:t>
            </a:r>
            <a:r>
              <a:rPr lang="en-US" dirty="0">
                <a:cs typeface="Arial" panose="020B0604020202020204" pitchFamily="34" charset="0"/>
              </a:rPr>
              <a:t> = 0.75 inch.</a:t>
            </a:r>
            <a:endParaRPr lang="en-US" dirty="0">
              <a:latin typeface="+mn-lt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This animation has a duration of </a:t>
            </a:r>
            <a:r>
              <a:rPr lang="en-US" i="1" dirty="0">
                <a:solidFill>
                  <a:srgbClr val="7030A0"/>
                </a:solidFill>
                <a:cs typeface="Arial" panose="020B0604020202020204" pitchFamily="34" charset="0"/>
              </a:rPr>
              <a:t>t</a:t>
            </a:r>
            <a:r>
              <a:rPr lang="en-US" dirty="0">
                <a:solidFill>
                  <a:srgbClr val="7030A0"/>
                </a:solidFill>
                <a:cs typeface="Arial" panose="020B0604020202020204" pitchFamily="34" charset="0"/>
              </a:rPr>
              <a:t> = 4 s.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Therefore </a:t>
            </a:r>
            <a:r>
              <a:rPr lang="en-US" i="1" dirty="0">
                <a:cs typeface="Arial" panose="020B0604020202020204" pitchFamily="34" charset="0"/>
              </a:rPr>
              <a:t>v</a:t>
            </a:r>
            <a:r>
              <a:rPr lang="en-US" dirty="0">
                <a:cs typeface="Arial" panose="020B0604020202020204" pitchFamily="34" charset="0"/>
              </a:rPr>
              <a:t> = </a:t>
            </a:r>
            <a:r>
              <a:rPr lang="en-US" dirty="0"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en-US" dirty="0">
                <a:cs typeface="Arial" panose="020B0604020202020204" pitchFamily="34" charset="0"/>
              </a:rPr>
              <a:t>x/</a:t>
            </a:r>
            <a:r>
              <a:rPr lang="en-US" dirty="0"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en-US" i="1" dirty="0">
                <a:cs typeface="Arial" panose="020B0604020202020204" pitchFamily="34" charset="0"/>
              </a:rPr>
              <a:t>t</a:t>
            </a:r>
            <a:r>
              <a:rPr lang="en-US" dirty="0">
                <a:cs typeface="Arial" panose="020B0604020202020204" pitchFamily="34" charset="0"/>
              </a:rPr>
              <a:t> = 8/4 = 2 inches/second.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	Physics: </a:t>
            </a:r>
            <a:r>
              <a:rPr lang="en-US" i="1" dirty="0">
                <a:cs typeface="Arial" panose="020B0604020202020204" pitchFamily="34" charset="0"/>
              </a:rPr>
              <a:t>v</a:t>
            </a:r>
            <a:r>
              <a:rPr lang="en-US" dirty="0">
                <a:cs typeface="Arial" panose="020B0604020202020204" pitchFamily="34" charset="0"/>
              </a:rPr>
              <a:t> = </a:t>
            </a:r>
            <a:r>
              <a:rPr lang="en-US" i="1" dirty="0">
                <a:cs typeface="Arial" panose="020B0604020202020204" pitchFamily="34" charset="0"/>
              </a:rPr>
              <a:t>r </a:t>
            </a:r>
            <a:r>
              <a:rPr lang="en-US" i="1" dirty="0">
                <a:latin typeface="Symbol" panose="05050102010706020507" pitchFamily="18" charset="2"/>
                <a:cs typeface="Arial" panose="020B0604020202020204" pitchFamily="34" charset="0"/>
              </a:rPr>
              <a:t>w</a:t>
            </a:r>
            <a:r>
              <a:rPr lang="en-US" dirty="0">
                <a:latin typeface="+mn-lt"/>
                <a:cs typeface="Arial" panose="020B0604020202020204" pitchFamily="34" charset="0"/>
              </a:rPr>
              <a:t>.  </a:t>
            </a:r>
            <a:r>
              <a:rPr lang="en-US" dirty="0">
                <a:cs typeface="Arial" panose="020B0604020202020204" pitchFamily="34" charset="0"/>
              </a:rPr>
              <a:t>Therefore </a:t>
            </a:r>
            <a:r>
              <a:rPr lang="en-US" i="1" dirty="0">
                <a:latin typeface="Symbol" panose="05050102010706020507" pitchFamily="18" charset="2"/>
                <a:cs typeface="Arial" panose="020B0604020202020204" pitchFamily="34" charset="0"/>
              </a:rPr>
              <a:t>w </a:t>
            </a:r>
            <a:r>
              <a:rPr lang="en-US" dirty="0">
                <a:cs typeface="Arial" panose="020B0604020202020204" pitchFamily="34" charset="0"/>
              </a:rPr>
              <a:t>= </a:t>
            </a:r>
            <a:r>
              <a:rPr lang="en-US" i="1" dirty="0">
                <a:cs typeface="Arial" panose="020B0604020202020204" pitchFamily="34" charset="0"/>
              </a:rPr>
              <a:t>v</a:t>
            </a:r>
            <a:r>
              <a:rPr lang="en-US" dirty="0">
                <a:cs typeface="Arial" panose="020B0604020202020204" pitchFamily="34" charset="0"/>
              </a:rPr>
              <a:t>/</a:t>
            </a:r>
            <a:r>
              <a:rPr lang="en-US" i="1" dirty="0">
                <a:cs typeface="Arial" panose="020B0604020202020204" pitchFamily="34" charset="0"/>
              </a:rPr>
              <a:t>r </a:t>
            </a:r>
            <a:r>
              <a:rPr lang="en-US" dirty="0">
                <a:cs typeface="Arial" panose="020B0604020202020204" pitchFamily="34" charset="0"/>
              </a:rPr>
              <a:t>= 2/0.75 = 2.667 rad/s.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Therefore </a:t>
            </a:r>
            <a:r>
              <a:rPr lang="en-US" dirty="0" err="1"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en-US" i="1" dirty="0" err="1">
                <a:latin typeface="Symbol" panose="05050102010706020507" pitchFamily="18" charset="2"/>
                <a:cs typeface="Arial" panose="020B0604020202020204" pitchFamily="34" charset="0"/>
              </a:rPr>
              <a:t>q</a:t>
            </a:r>
            <a:r>
              <a:rPr lang="en-US" i="1" dirty="0">
                <a:latin typeface="Symbol" panose="05050102010706020507" pitchFamily="18" charset="2"/>
                <a:cs typeface="Arial" panose="020B0604020202020204" pitchFamily="34" charset="0"/>
              </a:rPr>
              <a:t> </a:t>
            </a:r>
            <a:r>
              <a:rPr lang="en-US" dirty="0">
                <a:cs typeface="Arial" panose="020B0604020202020204" pitchFamily="34" charset="0"/>
              </a:rPr>
              <a:t>= </a:t>
            </a:r>
            <a:r>
              <a:rPr lang="en-US" i="1" dirty="0">
                <a:latin typeface="Symbol" panose="05050102010706020507" pitchFamily="18" charset="2"/>
                <a:cs typeface="Arial" panose="020B0604020202020204" pitchFamily="34" charset="0"/>
              </a:rPr>
              <a:t>w</a:t>
            </a:r>
            <a:r>
              <a:rPr lang="en-US" dirty="0">
                <a:latin typeface="Symbol" panose="05050102010706020507" pitchFamily="18" charset="2"/>
                <a:cs typeface="Arial" panose="020B0604020202020204" pitchFamily="34" charset="0"/>
              </a:rPr>
              <a:t> D</a:t>
            </a:r>
            <a:r>
              <a:rPr lang="en-US" i="1" dirty="0">
                <a:cs typeface="Arial" panose="020B0604020202020204" pitchFamily="34" charset="0"/>
              </a:rPr>
              <a:t>t</a:t>
            </a:r>
            <a:r>
              <a:rPr lang="en-US" dirty="0">
                <a:cs typeface="Arial" panose="020B0604020202020204" pitchFamily="34" charset="0"/>
              </a:rPr>
              <a:t> = 10.667 radians = </a:t>
            </a:r>
            <a:r>
              <a:rPr lang="en-US" dirty="0">
                <a:solidFill>
                  <a:srgbClr val="7030A0"/>
                </a:solidFill>
                <a:cs typeface="Arial" panose="020B0604020202020204" pitchFamily="34" charset="0"/>
              </a:rPr>
              <a:t>611 degrees.</a:t>
            </a:r>
          </a:p>
          <a:p>
            <a:pPr>
              <a:defRPr/>
            </a:pPr>
            <a:r>
              <a:rPr lang="en-US" dirty="0">
                <a:solidFill>
                  <a:srgbClr val="7030A0"/>
                </a:solidFill>
                <a:cs typeface="Arial" panose="020B0604020202020204" pitchFamily="34" charset="0"/>
              </a:rPr>
              <a:t>These</a:t>
            </a:r>
            <a:r>
              <a:rPr lang="en-US" dirty="0">
                <a:cs typeface="Arial" panose="020B0604020202020204" pitchFamily="34" charset="0"/>
              </a:rPr>
              <a:t> numbers are needed in your “spin” properties for the wheel.</a:t>
            </a:r>
          </a:p>
          <a:p>
            <a:pPr>
              <a:defRPr/>
            </a:pP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199E2-6D74-BCDC-A79C-21C6ED835FDF}"/>
              </a:ext>
            </a:extLst>
          </p:cNvPr>
          <p:cNvSpPr txBox="1"/>
          <p:nvPr/>
        </p:nvSpPr>
        <p:spPr>
          <a:xfrm>
            <a:off x="1777216" y="160112"/>
            <a:ext cx="8306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cs typeface="Arial" panose="020B0604020202020204" pitchFamily="34" charset="0"/>
              </a:rPr>
              <a:t>“True” Physics Animations: “Rolling” Example</a:t>
            </a:r>
            <a:endParaRPr lang="en-US" sz="32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7.40741E-7 L 0.60091 -0.0018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9" y="-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660000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8"/>
          <p:cNvSpPr>
            <a:spLocks/>
          </p:cNvSpPr>
          <p:nvPr/>
        </p:nvSpPr>
        <p:spPr bwMode="auto">
          <a:xfrm>
            <a:off x="1138975" y="1032749"/>
            <a:ext cx="6133584" cy="3550402"/>
          </a:xfrm>
          <a:custGeom>
            <a:avLst/>
            <a:gdLst>
              <a:gd name="T0" fmla="*/ 0 w 4380"/>
              <a:gd name="T1" fmla="*/ 0 h 2325"/>
              <a:gd name="T2" fmla="*/ 0 w 4380"/>
              <a:gd name="T3" fmla="*/ 2325 h 2325"/>
              <a:gd name="T4" fmla="*/ 4380 w 4380"/>
              <a:gd name="T5" fmla="*/ 2325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80" h="2325">
                <a:moveTo>
                  <a:pt x="0" y="0"/>
                </a:moveTo>
                <a:lnTo>
                  <a:pt x="0" y="2325"/>
                </a:lnTo>
                <a:lnTo>
                  <a:pt x="4380" y="2325"/>
                </a:ln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>
            <a:off x="1150772" y="1032749"/>
            <a:ext cx="6129651" cy="35386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 rot="1800000">
            <a:off x="1437793" y="500025"/>
            <a:ext cx="1037992" cy="912174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100000">
                <a:srgbClr val="FFCC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558307" y="396017"/>
            <a:ext cx="40282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(final) rotation rate was set using the “eyeball” method… I just tried to make it look right.</a:t>
            </a:r>
          </a:p>
          <a:p>
            <a:endParaRPr lang="en-US" sz="2400" dirty="0"/>
          </a:p>
          <a:p>
            <a:r>
              <a:rPr lang="en-US" sz="2400" dirty="0"/>
              <a:t>Most PowerPoint slides are “cartoons”, not measurably accurate simulations.</a:t>
            </a:r>
          </a:p>
          <a:p>
            <a:r>
              <a:rPr lang="en-US" sz="2400" dirty="0"/>
              <a:t>This slide has 3 animations.</a:t>
            </a:r>
          </a:p>
        </p:txBody>
      </p:sp>
    </p:spTree>
    <p:extLst>
      <p:ext uri="{BB962C8B-B14F-4D97-AF65-F5344CB8AC3E}">
        <p14:creationId xmlns:p14="http://schemas.microsoft.com/office/powerpoint/2010/main" val="313428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85185E-6 L 0.45872 0.47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30" y="2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0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742 0.46898 C 0.54088 0.56713 0.65234 0.85949 0.65768 1.06412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13" y="2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8"/>
          <p:cNvSpPr>
            <a:spLocks/>
          </p:cNvSpPr>
          <p:nvPr/>
        </p:nvSpPr>
        <p:spPr bwMode="auto">
          <a:xfrm>
            <a:off x="1138975" y="1032749"/>
            <a:ext cx="6133584" cy="3550402"/>
          </a:xfrm>
          <a:custGeom>
            <a:avLst/>
            <a:gdLst>
              <a:gd name="T0" fmla="*/ 0 w 4380"/>
              <a:gd name="T1" fmla="*/ 0 h 2325"/>
              <a:gd name="T2" fmla="*/ 0 w 4380"/>
              <a:gd name="T3" fmla="*/ 2325 h 2325"/>
              <a:gd name="T4" fmla="*/ 4380 w 4380"/>
              <a:gd name="T5" fmla="*/ 2325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80" h="2325">
                <a:moveTo>
                  <a:pt x="0" y="0"/>
                </a:moveTo>
                <a:lnTo>
                  <a:pt x="0" y="2325"/>
                </a:lnTo>
                <a:lnTo>
                  <a:pt x="4380" y="2325"/>
                </a:lnTo>
              </a:path>
            </a:pathLst>
          </a:cu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>
            <a:off x="1150772" y="1032749"/>
            <a:ext cx="6129651" cy="35386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23600" y="386537"/>
            <a:ext cx="1029667" cy="1029667"/>
            <a:chOff x="3293" y="3083"/>
            <a:chExt cx="1537" cy="1537"/>
          </a:xfrm>
        </p:grpSpPr>
        <p:sp>
          <p:nvSpPr>
            <p:cNvPr id="3" name="Oval 3" descr="Bouquet"/>
            <p:cNvSpPr>
              <a:spLocks noChangeArrowheads="1"/>
            </p:cNvSpPr>
            <p:nvPr/>
          </p:nvSpPr>
          <p:spPr bwMode="auto">
            <a:xfrm>
              <a:off x="3293" y="3083"/>
              <a:ext cx="1537" cy="1537"/>
            </a:xfrm>
            <a:prstGeom prst="ellipse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4500" y="3705"/>
              <a:ext cx="180" cy="18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gamma/>
                    <a:tint val="44314"/>
                    <a:invGamma/>
                  </a:srgbClr>
                </a:gs>
                <a:gs pos="100000">
                  <a:srgbClr val="000000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4365" y="3975"/>
              <a:ext cx="180" cy="18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gamma/>
                    <a:tint val="44314"/>
                    <a:invGamma/>
                  </a:srgbClr>
                </a:gs>
                <a:gs pos="100000">
                  <a:srgbClr val="000000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4208" y="3705"/>
              <a:ext cx="180" cy="18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gamma/>
                    <a:tint val="44314"/>
                    <a:invGamma/>
                  </a:srgbClr>
                </a:gs>
                <a:gs pos="100000">
                  <a:srgbClr val="000000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202466" y="149832"/>
            <a:ext cx="48350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Linear motion:</a:t>
            </a:r>
          </a:p>
          <a:p>
            <a:r>
              <a:rPr lang="en-US" sz="2400" dirty="0">
                <a:latin typeface="Symbol" panose="05050102010706020507" pitchFamily="18" charset="2"/>
              </a:rPr>
              <a:t>D</a:t>
            </a:r>
            <a:r>
              <a:rPr lang="en-US" sz="2400" i="1" dirty="0"/>
              <a:t>t</a:t>
            </a:r>
            <a:r>
              <a:rPr lang="en-US" sz="2400" dirty="0"/>
              <a:t> = 2s</a:t>
            </a:r>
          </a:p>
          <a:p>
            <a:r>
              <a:rPr lang="en-US" sz="2400" i="1" dirty="0"/>
              <a:t>L</a:t>
            </a:r>
            <a:r>
              <a:rPr lang="en-US" sz="2400" dirty="0"/>
              <a:t> = 7.036 in (measured)</a:t>
            </a:r>
          </a:p>
          <a:p>
            <a:r>
              <a:rPr lang="en-US" sz="2400" i="1" dirty="0"/>
              <a:t>D</a:t>
            </a:r>
            <a:r>
              <a:rPr lang="en-US" sz="2400" dirty="0"/>
              <a:t> = 1.13 in, or </a:t>
            </a:r>
            <a:r>
              <a:rPr lang="en-US" sz="2400" i="1" dirty="0"/>
              <a:t>r</a:t>
            </a:r>
            <a:r>
              <a:rPr lang="en-US" sz="2400" dirty="0"/>
              <a:t> = 0.565 in</a:t>
            </a:r>
          </a:p>
          <a:p>
            <a:r>
              <a:rPr lang="en-US" sz="2400" i="1" dirty="0"/>
              <a:t>a</a:t>
            </a:r>
            <a:r>
              <a:rPr lang="en-US" sz="2400" dirty="0"/>
              <a:t> = 2</a:t>
            </a:r>
            <a:r>
              <a:rPr lang="en-US" sz="2400" i="1" dirty="0"/>
              <a:t>L</a:t>
            </a:r>
            <a:r>
              <a:rPr lang="en-US" sz="2400" dirty="0"/>
              <a:t>/</a:t>
            </a:r>
            <a:r>
              <a:rPr lang="en-US" sz="2400" dirty="0">
                <a:latin typeface="Symbol" panose="05050102010706020507" pitchFamily="18" charset="2"/>
              </a:rPr>
              <a:t>D</a:t>
            </a:r>
            <a:r>
              <a:rPr lang="en-US" sz="2400" i="1" dirty="0"/>
              <a:t>t</a:t>
            </a:r>
            <a:r>
              <a:rPr lang="en-US" sz="2400" baseline="30000" dirty="0"/>
              <a:t>2</a:t>
            </a:r>
            <a:r>
              <a:rPr lang="en-US" sz="2400" dirty="0"/>
              <a:t> = 3.518 in/s</a:t>
            </a:r>
            <a:r>
              <a:rPr lang="en-US" sz="2400" baseline="30000" dirty="0"/>
              <a:t>2</a:t>
            </a:r>
          </a:p>
          <a:p>
            <a:r>
              <a:rPr lang="en-US" sz="2400" i="1" dirty="0">
                <a:latin typeface="Symbol" panose="05050102010706020507" pitchFamily="18" charset="2"/>
              </a:rPr>
              <a:t>a</a:t>
            </a:r>
            <a:r>
              <a:rPr lang="en-US" sz="2400" dirty="0"/>
              <a:t> = </a:t>
            </a:r>
            <a:r>
              <a:rPr lang="en-US" sz="2400" i="1" dirty="0" err="1"/>
              <a:t>a</a:t>
            </a:r>
            <a:r>
              <a:rPr lang="en-US" sz="2400" dirty="0" err="1"/>
              <a:t>/</a:t>
            </a:r>
            <a:r>
              <a:rPr lang="en-US" sz="2400" i="1" dirty="0" err="1"/>
              <a:t>r</a:t>
            </a:r>
            <a:r>
              <a:rPr lang="en-US" sz="2400" dirty="0"/>
              <a:t> = 6.227 rad/s</a:t>
            </a:r>
            <a:r>
              <a:rPr lang="en-US" sz="2400" baseline="30000" dirty="0"/>
              <a:t>2</a:t>
            </a:r>
            <a:endParaRPr lang="en-US" sz="2400" dirty="0"/>
          </a:p>
          <a:p>
            <a:r>
              <a:rPr lang="en-US" sz="2400" dirty="0" err="1">
                <a:latin typeface="Symbol" panose="05050102010706020507" pitchFamily="18" charset="2"/>
              </a:rPr>
              <a:t>D</a:t>
            </a:r>
            <a:r>
              <a:rPr lang="en-US" sz="2400" i="1" dirty="0" err="1">
                <a:latin typeface="Symbol" panose="05050102010706020507" pitchFamily="18" charset="2"/>
              </a:rPr>
              <a:t>q</a:t>
            </a:r>
            <a:r>
              <a:rPr lang="en-US" sz="2400" dirty="0"/>
              <a:t> = ½</a:t>
            </a:r>
            <a:r>
              <a:rPr lang="en-US" sz="2400" dirty="0">
                <a:latin typeface="Symbol" panose="05050102010706020507" pitchFamily="18" charset="2"/>
              </a:rPr>
              <a:t>aD</a:t>
            </a:r>
            <a:r>
              <a:rPr lang="en-US" sz="2400" i="1" dirty="0"/>
              <a:t>t</a:t>
            </a:r>
            <a:r>
              <a:rPr lang="en-US" sz="2400" baseline="30000" dirty="0"/>
              <a:t>2</a:t>
            </a:r>
            <a:r>
              <a:rPr lang="en-US" sz="2400" dirty="0"/>
              <a:t> = 12.454 rad = 713.5</a:t>
            </a:r>
            <a:r>
              <a:rPr lang="en-US" sz="2400" baseline="30000" dirty="0"/>
              <a:t>o</a:t>
            </a:r>
          </a:p>
          <a:p>
            <a:r>
              <a:rPr lang="en-US" sz="2400" i="1" dirty="0" err="1">
                <a:latin typeface="Symbol" panose="05050102010706020507" pitchFamily="18" charset="2"/>
              </a:rPr>
              <a:t>w</a:t>
            </a:r>
            <a:r>
              <a:rPr lang="en-US" sz="2400" baseline="-25000" dirty="0" err="1"/>
              <a:t>final</a:t>
            </a:r>
            <a:r>
              <a:rPr lang="en-US" sz="2400" dirty="0"/>
              <a:t> = </a:t>
            </a:r>
            <a:r>
              <a:rPr lang="en-US" sz="2400" i="1" dirty="0" err="1">
                <a:latin typeface="Symbol" panose="05050102010706020507" pitchFamily="18" charset="2"/>
              </a:rPr>
              <a:t>a</a:t>
            </a:r>
            <a:r>
              <a:rPr lang="en-US" sz="2400" dirty="0" err="1">
                <a:latin typeface="Symbol" panose="05050102010706020507" pitchFamily="18" charset="2"/>
              </a:rPr>
              <a:t>D</a:t>
            </a:r>
            <a:r>
              <a:rPr lang="en-US" sz="2400" i="1" dirty="0" err="1"/>
              <a:t>t</a:t>
            </a:r>
            <a:r>
              <a:rPr lang="en-US" sz="2400" dirty="0"/>
              <a:t> = 12.454 rad/s = 713.5</a:t>
            </a:r>
            <a:r>
              <a:rPr lang="en-US" sz="2400" baseline="30000" dirty="0"/>
              <a:t>o</a:t>
            </a:r>
            <a:r>
              <a:rPr lang="en-US" sz="2400" dirty="0"/>
              <a:t>/s</a:t>
            </a:r>
          </a:p>
          <a:p>
            <a:r>
              <a:rPr lang="en-US" sz="2400" dirty="0"/>
              <a:t>This slide has 4 animations.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186" y="4992977"/>
            <a:ext cx="58496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PowerPoint keeps trying to adjust my second motion path so the two don’t really line up!</a:t>
            </a:r>
          </a:p>
          <a:p>
            <a:r>
              <a:rPr lang="en-US" sz="2000" dirty="0"/>
              <a:t>Use arrow keys at high zoom to adjust.</a:t>
            </a:r>
          </a:p>
          <a:p>
            <a:r>
              <a:rPr lang="en-US" sz="2000" dirty="0"/>
              <a:t>This “free fall” portion is not actually accelerating…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342185" y="5761974"/>
            <a:ext cx="2175514" cy="1816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812077" y="4208745"/>
            <a:ext cx="1590805" cy="9394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91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0.45834 0.468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17" y="2342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810000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691 0.46759 C 0.56693 0.58009 0.68217 0.85231 0.70743 0.96551 " pathEditMode="relative" rAng="0" ptsTypes="AA">
                                      <p:cBhvr>
                                        <p:cTn id="11" dur="5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26" y="2488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810000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46979" y="2131504"/>
            <a:ext cx="4406243" cy="2776486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96969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148553" y="1502536"/>
            <a:ext cx="419774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7665995" y="1850032"/>
            <a:ext cx="0" cy="44479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971004" y="1502536"/>
            <a:ext cx="694991" cy="694991"/>
            <a:chOff x="6420" y="2110"/>
            <a:chExt cx="760" cy="760"/>
          </a:xfrm>
        </p:grpSpPr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6420" y="2110"/>
              <a:ext cx="760" cy="760"/>
            </a:xfrm>
            <a:prstGeom prst="ellipse">
              <a:avLst/>
            </a:pr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6720" y="2410"/>
              <a:ext cx="160" cy="160"/>
            </a:xfrm>
            <a:prstGeom prst="ellipse">
              <a:avLst/>
            </a:pr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AutoShape 9"/>
          <p:cNvSpPr>
            <a:spLocks noChangeArrowheads="1"/>
          </p:cNvSpPr>
          <p:nvPr/>
        </p:nvSpPr>
        <p:spPr bwMode="auto">
          <a:xfrm rot="20670690">
            <a:off x="6077941" y="1850032"/>
            <a:ext cx="1386506" cy="295372"/>
          </a:xfrm>
          <a:prstGeom prst="roundRect">
            <a:avLst>
              <a:gd name="adj" fmla="val 50000"/>
            </a:avLst>
          </a:prstGeom>
          <a:solidFill>
            <a:srgbClr val="C0C0C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7242048" y="1773583"/>
            <a:ext cx="145948" cy="149424"/>
          </a:xfrm>
          <a:prstGeom prst="ellipse">
            <a:avLst/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1146979" y="1919533"/>
            <a:ext cx="5559928" cy="528193"/>
          </a:xfrm>
          <a:prstGeom prst="rect">
            <a:avLst/>
          </a:prstGeom>
          <a:gradFill rotWithShape="1">
            <a:gsLst>
              <a:gs pos="0">
                <a:srgbClr val="993300">
                  <a:gamma/>
                  <a:tint val="22353"/>
                  <a:invGamma/>
                </a:srgbClr>
              </a:gs>
              <a:gs pos="100000">
                <a:srgbClr val="9933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7360199" y="2350425"/>
            <a:ext cx="597692" cy="4023997"/>
            <a:chOff x="6710" y="3360"/>
            <a:chExt cx="431" cy="2895"/>
          </a:xfrm>
        </p:grpSpPr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711" y="4020"/>
              <a:ext cx="430" cy="22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6710" y="3360"/>
              <a:ext cx="430" cy="660"/>
            </a:xfrm>
            <a:prstGeom prst="rect">
              <a:avLst/>
            </a:prstGeom>
            <a:gradFill rotWithShape="1">
              <a:gsLst>
                <a:gs pos="0">
                  <a:srgbClr val="99CCFF">
                    <a:gamma/>
                    <a:shade val="46275"/>
                    <a:invGamma/>
                  </a:srgbClr>
                </a:gs>
                <a:gs pos="50000">
                  <a:srgbClr val="99CCFF"/>
                </a:gs>
                <a:gs pos="100000">
                  <a:srgbClr val="99CC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-1073516" y="1043844"/>
            <a:ext cx="4305468" cy="861789"/>
            <a:chOff x="643" y="2420"/>
            <a:chExt cx="3097" cy="620"/>
          </a:xfrm>
        </p:grpSpPr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643" y="2562"/>
              <a:ext cx="2047" cy="3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2690" y="2420"/>
              <a:ext cx="1050" cy="620"/>
            </a:xfrm>
            <a:prstGeom prst="rect">
              <a:avLst/>
            </a:prstGeom>
            <a:gradFill rotWithShape="1">
              <a:gsLst>
                <a:gs pos="0">
                  <a:srgbClr val="CCFFCC"/>
                </a:gs>
                <a:gs pos="100000">
                  <a:srgbClr val="CCFF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425816" y="407740"/>
            <a:ext cx="34965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two blocks have significant “white” sections attached to them.</a:t>
            </a:r>
          </a:p>
          <a:p>
            <a:r>
              <a:rPr lang="en-US" dirty="0"/>
              <a:t>The strings don’t lengthen or contract… they are non-animated.</a:t>
            </a:r>
          </a:p>
          <a:p>
            <a:endParaRPr lang="en-US" dirty="0"/>
          </a:p>
          <a:p>
            <a:r>
              <a:rPr lang="en-US" dirty="0"/>
              <a:t>The green block drags a white region over top of the horizontal string to keep it from becoming visible after the block passes.</a:t>
            </a:r>
          </a:p>
          <a:p>
            <a:endParaRPr lang="en-US" dirty="0"/>
          </a:p>
          <a:p>
            <a:r>
              <a:rPr lang="en-US" dirty="0"/>
              <a:t>The blue block pushes a white section over the vertical string.</a:t>
            </a:r>
          </a:p>
          <a:p>
            <a:endParaRPr lang="en-US" dirty="0"/>
          </a:p>
          <a:p>
            <a:r>
              <a:rPr lang="en-US" dirty="0"/>
              <a:t>This slide has 2 animations.</a:t>
            </a:r>
          </a:p>
        </p:txBody>
      </p:sp>
    </p:spTree>
    <p:extLst>
      <p:ext uri="{BB962C8B-B14F-4D97-AF65-F5344CB8AC3E}">
        <p14:creationId xmlns:p14="http://schemas.microsoft.com/office/powerpoint/2010/main" val="300700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5E-6 0.4435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46979" y="2131504"/>
            <a:ext cx="4406243" cy="2776486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100000">
                <a:srgbClr val="96969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148553" y="1502536"/>
            <a:ext cx="419774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7665995" y="1850032"/>
            <a:ext cx="0" cy="44479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971004" y="1502536"/>
            <a:ext cx="694991" cy="694991"/>
            <a:chOff x="6420" y="2110"/>
            <a:chExt cx="760" cy="760"/>
          </a:xfrm>
        </p:grpSpPr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6420" y="2110"/>
              <a:ext cx="760" cy="760"/>
            </a:xfrm>
            <a:prstGeom prst="ellipse">
              <a:avLst/>
            </a:pr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6720" y="2410"/>
              <a:ext cx="160" cy="160"/>
            </a:xfrm>
            <a:prstGeom prst="ellipse">
              <a:avLst/>
            </a:prstGeom>
            <a:gradFill rotWithShape="1">
              <a:gsLst>
                <a:gs pos="0">
                  <a:srgbClr val="CCFFFF"/>
                </a:gs>
                <a:gs pos="100000">
                  <a:srgbClr val="CCFF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AutoShape 9"/>
          <p:cNvSpPr>
            <a:spLocks noChangeArrowheads="1"/>
          </p:cNvSpPr>
          <p:nvPr/>
        </p:nvSpPr>
        <p:spPr bwMode="auto">
          <a:xfrm rot="20670690">
            <a:off x="6077941" y="1850032"/>
            <a:ext cx="1386506" cy="295372"/>
          </a:xfrm>
          <a:prstGeom prst="roundRect">
            <a:avLst>
              <a:gd name="adj" fmla="val 50000"/>
            </a:avLst>
          </a:prstGeom>
          <a:solidFill>
            <a:srgbClr val="C0C0C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7242048" y="1773583"/>
            <a:ext cx="145948" cy="149424"/>
          </a:xfrm>
          <a:prstGeom prst="ellipse">
            <a:avLst/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1146979" y="1919533"/>
            <a:ext cx="5559928" cy="528193"/>
          </a:xfrm>
          <a:prstGeom prst="rect">
            <a:avLst/>
          </a:prstGeom>
          <a:gradFill rotWithShape="1">
            <a:gsLst>
              <a:gs pos="0">
                <a:srgbClr val="993300">
                  <a:gamma/>
                  <a:tint val="22353"/>
                  <a:invGamma/>
                </a:srgbClr>
              </a:gs>
              <a:gs pos="100000">
                <a:srgbClr val="9933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7360199" y="2350425"/>
            <a:ext cx="597692" cy="4023997"/>
            <a:chOff x="6710" y="3360"/>
            <a:chExt cx="431" cy="2895"/>
          </a:xfrm>
        </p:grpSpPr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711" y="4020"/>
              <a:ext cx="430" cy="2235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6710" y="3360"/>
              <a:ext cx="430" cy="660"/>
            </a:xfrm>
            <a:prstGeom prst="rect">
              <a:avLst/>
            </a:prstGeom>
            <a:gradFill rotWithShape="1">
              <a:gsLst>
                <a:gs pos="0">
                  <a:srgbClr val="99CCFF">
                    <a:gamma/>
                    <a:shade val="46275"/>
                    <a:invGamma/>
                  </a:srgbClr>
                </a:gs>
                <a:gs pos="50000">
                  <a:srgbClr val="99CCFF"/>
                </a:gs>
                <a:gs pos="100000">
                  <a:srgbClr val="99CC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-1073516" y="1043844"/>
            <a:ext cx="4305468" cy="861789"/>
            <a:chOff x="643" y="2420"/>
            <a:chExt cx="3097" cy="620"/>
          </a:xfrm>
        </p:grpSpPr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643" y="2562"/>
              <a:ext cx="2047" cy="358"/>
            </a:xfrm>
            <a:prstGeom prst="rect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2690" y="2420"/>
              <a:ext cx="1050" cy="620"/>
            </a:xfrm>
            <a:prstGeom prst="rect">
              <a:avLst/>
            </a:prstGeom>
            <a:gradFill rotWithShape="1">
              <a:gsLst>
                <a:gs pos="0">
                  <a:srgbClr val="CCFFCC"/>
                </a:gs>
                <a:gs pos="100000">
                  <a:srgbClr val="CCFF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425816" y="407740"/>
            <a:ext cx="34965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two blocks have significant “white” sections attached to them.</a:t>
            </a:r>
          </a:p>
          <a:p>
            <a:r>
              <a:rPr lang="en-US" dirty="0"/>
              <a:t>The strings don’t lengthen or contract… they are non-animated.</a:t>
            </a:r>
          </a:p>
          <a:p>
            <a:endParaRPr lang="en-US" dirty="0"/>
          </a:p>
          <a:p>
            <a:r>
              <a:rPr lang="en-US" dirty="0"/>
              <a:t>The green block drags a white region over top of the horizontal string to keep it from becoming visible after the block passes.</a:t>
            </a:r>
          </a:p>
          <a:p>
            <a:endParaRPr lang="en-US" dirty="0"/>
          </a:p>
          <a:p>
            <a:r>
              <a:rPr lang="en-US" dirty="0"/>
              <a:t>The blue block pushes a white section over the vertical string.</a:t>
            </a:r>
          </a:p>
          <a:p>
            <a:endParaRPr lang="en-US" dirty="0"/>
          </a:p>
          <a:p>
            <a:r>
              <a:rPr lang="en-US" dirty="0"/>
              <a:t>This slide has 2 animations.</a:t>
            </a:r>
          </a:p>
        </p:txBody>
      </p:sp>
    </p:spTree>
    <p:extLst>
      <p:ext uri="{BB962C8B-B14F-4D97-AF65-F5344CB8AC3E}">
        <p14:creationId xmlns:p14="http://schemas.microsoft.com/office/powerpoint/2010/main" val="138204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5E-6 0.4435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98425"/>
            <a:ext cx="12192000" cy="34655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8433055" y="1532154"/>
            <a:ext cx="624507" cy="62450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6000">
                <a:srgbClr val="FFFF8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926926" y="177801"/>
            <a:ext cx="735664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/>
              <a:t>Layers (in order from the back):</a:t>
            </a:r>
          </a:p>
          <a:p>
            <a:r>
              <a:rPr lang="en-US" sz="2000" dirty="0"/>
              <a:t>Sky, then sun, then mountains, then green ground, then road.</a:t>
            </a:r>
          </a:p>
          <a:p>
            <a:r>
              <a:rPr lang="en-US" sz="2000" dirty="0"/>
              <a:t>Then small trees, then large trees, then car, then wheels.</a:t>
            </a:r>
          </a:p>
          <a:p>
            <a:r>
              <a:rPr lang="en-US" sz="2000" dirty="0"/>
              <a:t>Animations: Mountains, small trees, large trees, and wheels.</a:t>
            </a:r>
          </a:p>
          <a:p>
            <a:r>
              <a:rPr lang="en-US" sz="2000" dirty="0"/>
              <a:t>More distant objects move farther in the same amount of time.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0" y="1939925"/>
            <a:ext cx="24512954" cy="1720850"/>
            <a:chOff x="-1451" y="1443790"/>
            <a:chExt cx="24402944" cy="2294021"/>
          </a:xfrm>
        </p:grpSpPr>
        <p:sp>
          <p:nvSpPr>
            <p:cNvPr id="7" name="Freeform 6"/>
            <p:cNvSpPr/>
            <p:nvPr/>
          </p:nvSpPr>
          <p:spPr>
            <a:xfrm>
              <a:off x="-1451" y="1443790"/>
              <a:ext cx="12208881" cy="2294021"/>
            </a:xfrm>
            <a:custGeom>
              <a:avLst/>
              <a:gdLst>
                <a:gd name="connsiteX0" fmla="*/ 0 w 12224084"/>
                <a:gd name="connsiteY0" fmla="*/ 1395664 h 2294021"/>
                <a:gd name="connsiteX1" fmla="*/ 1844842 w 12224084"/>
                <a:gd name="connsiteY1" fmla="*/ 689811 h 2294021"/>
                <a:gd name="connsiteX2" fmla="*/ 2839453 w 12224084"/>
                <a:gd name="connsiteY2" fmla="*/ 609600 h 2294021"/>
                <a:gd name="connsiteX3" fmla="*/ 3368842 w 12224084"/>
                <a:gd name="connsiteY3" fmla="*/ 786064 h 2294021"/>
                <a:gd name="connsiteX4" fmla="*/ 4283242 w 12224084"/>
                <a:gd name="connsiteY4" fmla="*/ 946485 h 2294021"/>
                <a:gd name="connsiteX5" fmla="*/ 4908884 w 12224084"/>
                <a:gd name="connsiteY5" fmla="*/ 705853 h 2294021"/>
                <a:gd name="connsiteX6" fmla="*/ 5710989 w 12224084"/>
                <a:gd name="connsiteY6" fmla="*/ 320843 h 2294021"/>
                <a:gd name="connsiteX7" fmla="*/ 6930189 w 12224084"/>
                <a:gd name="connsiteY7" fmla="*/ 0 h 2294021"/>
                <a:gd name="connsiteX8" fmla="*/ 7603958 w 12224084"/>
                <a:gd name="connsiteY8" fmla="*/ 192506 h 2294021"/>
                <a:gd name="connsiteX9" fmla="*/ 8069179 w 12224084"/>
                <a:gd name="connsiteY9" fmla="*/ 513348 h 2294021"/>
                <a:gd name="connsiteX10" fmla="*/ 8550442 w 12224084"/>
                <a:gd name="connsiteY10" fmla="*/ 818148 h 2294021"/>
                <a:gd name="connsiteX11" fmla="*/ 9432758 w 12224084"/>
                <a:gd name="connsiteY11" fmla="*/ 1026695 h 2294021"/>
                <a:gd name="connsiteX12" fmla="*/ 10026316 w 12224084"/>
                <a:gd name="connsiteY12" fmla="*/ 786064 h 2294021"/>
                <a:gd name="connsiteX13" fmla="*/ 10828421 w 12224084"/>
                <a:gd name="connsiteY13" fmla="*/ 673769 h 2294021"/>
                <a:gd name="connsiteX14" fmla="*/ 11614484 w 12224084"/>
                <a:gd name="connsiteY14" fmla="*/ 1074821 h 2294021"/>
                <a:gd name="connsiteX15" fmla="*/ 12224084 w 12224084"/>
                <a:gd name="connsiteY15" fmla="*/ 1411706 h 2294021"/>
                <a:gd name="connsiteX16" fmla="*/ 12224084 w 12224084"/>
                <a:gd name="connsiteY16" fmla="*/ 2294021 h 2294021"/>
                <a:gd name="connsiteX17" fmla="*/ 16042 w 12224084"/>
                <a:gd name="connsiteY17" fmla="*/ 2294021 h 2294021"/>
                <a:gd name="connsiteX18" fmla="*/ 0 w 12224084"/>
                <a:gd name="connsiteY18" fmla="*/ 1395664 h 2294021"/>
                <a:gd name="connsiteX0" fmla="*/ 0 w 12209493"/>
                <a:gd name="connsiteY0" fmla="*/ 1390801 h 2294021"/>
                <a:gd name="connsiteX1" fmla="*/ 1830251 w 12209493"/>
                <a:gd name="connsiteY1" fmla="*/ 689811 h 2294021"/>
                <a:gd name="connsiteX2" fmla="*/ 2824862 w 12209493"/>
                <a:gd name="connsiteY2" fmla="*/ 609600 h 2294021"/>
                <a:gd name="connsiteX3" fmla="*/ 3354251 w 12209493"/>
                <a:gd name="connsiteY3" fmla="*/ 786064 h 2294021"/>
                <a:gd name="connsiteX4" fmla="*/ 4268651 w 12209493"/>
                <a:gd name="connsiteY4" fmla="*/ 946485 h 2294021"/>
                <a:gd name="connsiteX5" fmla="*/ 4894293 w 12209493"/>
                <a:gd name="connsiteY5" fmla="*/ 705853 h 2294021"/>
                <a:gd name="connsiteX6" fmla="*/ 5696398 w 12209493"/>
                <a:gd name="connsiteY6" fmla="*/ 320843 h 2294021"/>
                <a:gd name="connsiteX7" fmla="*/ 6915598 w 12209493"/>
                <a:gd name="connsiteY7" fmla="*/ 0 h 2294021"/>
                <a:gd name="connsiteX8" fmla="*/ 7589367 w 12209493"/>
                <a:gd name="connsiteY8" fmla="*/ 192506 h 2294021"/>
                <a:gd name="connsiteX9" fmla="*/ 8054588 w 12209493"/>
                <a:gd name="connsiteY9" fmla="*/ 513348 h 2294021"/>
                <a:gd name="connsiteX10" fmla="*/ 8535851 w 12209493"/>
                <a:gd name="connsiteY10" fmla="*/ 818148 h 2294021"/>
                <a:gd name="connsiteX11" fmla="*/ 9418167 w 12209493"/>
                <a:gd name="connsiteY11" fmla="*/ 1026695 h 2294021"/>
                <a:gd name="connsiteX12" fmla="*/ 10011725 w 12209493"/>
                <a:gd name="connsiteY12" fmla="*/ 786064 h 2294021"/>
                <a:gd name="connsiteX13" fmla="*/ 10813830 w 12209493"/>
                <a:gd name="connsiteY13" fmla="*/ 673769 h 2294021"/>
                <a:gd name="connsiteX14" fmla="*/ 11599893 w 12209493"/>
                <a:gd name="connsiteY14" fmla="*/ 1074821 h 2294021"/>
                <a:gd name="connsiteX15" fmla="*/ 12209493 w 12209493"/>
                <a:gd name="connsiteY15" fmla="*/ 1411706 h 2294021"/>
                <a:gd name="connsiteX16" fmla="*/ 12209493 w 12209493"/>
                <a:gd name="connsiteY16" fmla="*/ 2294021 h 2294021"/>
                <a:gd name="connsiteX17" fmla="*/ 1451 w 12209493"/>
                <a:gd name="connsiteY17" fmla="*/ 2294021 h 2294021"/>
                <a:gd name="connsiteX18" fmla="*/ 0 w 12209493"/>
                <a:gd name="connsiteY18" fmla="*/ 1390801 h 2294021"/>
                <a:gd name="connsiteX0" fmla="*/ 0 w 12209493"/>
                <a:gd name="connsiteY0" fmla="*/ 1390801 h 2294021"/>
                <a:gd name="connsiteX1" fmla="*/ 1830251 w 12209493"/>
                <a:gd name="connsiteY1" fmla="*/ 689811 h 2294021"/>
                <a:gd name="connsiteX2" fmla="*/ 2824862 w 12209493"/>
                <a:gd name="connsiteY2" fmla="*/ 609600 h 2294021"/>
                <a:gd name="connsiteX3" fmla="*/ 3354251 w 12209493"/>
                <a:gd name="connsiteY3" fmla="*/ 786064 h 2294021"/>
                <a:gd name="connsiteX4" fmla="*/ 4268651 w 12209493"/>
                <a:gd name="connsiteY4" fmla="*/ 946485 h 2294021"/>
                <a:gd name="connsiteX5" fmla="*/ 4894293 w 12209493"/>
                <a:gd name="connsiteY5" fmla="*/ 705853 h 2294021"/>
                <a:gd name="connsiteX6" fmla="*/ 5696398 w 12209493"/>
                <a:gd name="connsiteY6" fmla="*/ 320843 h 2294021"/>
                <a:gd name="connsiteX7" fmla="*/ 6915598 w 12209493"/>
                <a:gd name="connsiteY7" fmla="*/ 0 h 2294021"/>
                <a:gd name="connsiteX8" fmla="*/ 7589367 w 12209493"/>
                <a:gd name="connsiteY8" fmla="*/ 192506 h 2294021"/>
                <a:gd name="connsiteX9" fmla="*/ 8054588 w 12209493"/>
                <a:gd name="connsiteY9" fmla="*/ 513348 h 2294021"/>
                <a:gd name="connsiteX10" fmla="*/ 8535851 w 12209493"/>
                <a:gd name="connsiteY10" fmla="*/ 818148 h 2294021"/>
                <a:gd name="connsiteX11" fmla="*/ 9418167 w 12209493"/>
                <a:gd name="connsiteY11" fmla="*/ 1026695 h 2294021"/>
                <a:gd name="connsiteX12" fmla="*/ 10011725 w 12209493"/>
                <a:gd name="connsiteY12" fmla="*/ 786064 h 2294021"/>
                <a:gd name="connsiteX13" fmla="*/ 10813830 w 12209493"/>
                <a:gd name="connsiteY13" fmla="*/ 673769 h 2294021"/>
                <a:gd name="connsiteX14" fmla="*/ 11599893 w 12209493"/>
                <a:gd name="connsiteY14" fmla="*/ 1074821 h 2294021"/>
                <a:gd name="connsiteX15" fmla="*/ 12209493 w 12209493"/>
                <a:gd name="connsiteY15" fmla="*/ 1411706 h 2294021"/>
                <a:gd name="connsiteX16" fmla="*/ 12209493 w 12209493"/>
                <a:gd name="connsiteY16" fmla="*/ 2294021 h 2294021"/>
                <a:gd name="connsiteX17" fmla="*/ 1451 w 12209493"/>
                <a:gd name="connsiteY17" fmla="*/ 2289157 h 2294021"/>
                <a:gd name="connsiteX18" fmla="*/ 0 w 12209493"/>
                <a:gd name="connsiteY18" fmla="*/ 1390801 h 229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209493" h="2294021">
                  <a:moveTo>
                    <a:pt x="0" y="1390801"/>
                  </a:moveTo>
                  <a:lnTo>
                    <a:pt x="1830251" y="689811"/>
                  </a:lnTo>
                  <a:lnTo>
                    <a:pt x="2824862" y="609600"/>
                  </a:lnTo>
                  <a:lnTo>
                    <a:pt x="3354251" y="786064"/>
                  </a:lnTo>
                  <a:lnTo>
                    <a:pt x="4268651" y="946485"/>
                  </a:lnTo>
                  <a:lnTo>
                    <a:pt x="4894293" y="705853"/>
                  </a:lnTo>
                  <a:lnTo>
                    <a:pt x="5696398" y="320843"/>
                  </a:lnTo>
                  <a:lnTo>
                    <a:pt x="6915598" y="0"/>
                  </a:lnTo>
                  <a:lnTo>
                    <a:pt x="7589367" y="192506"/>
                  </a:lnTo>
                  <a:lnTo>
                    <a:pt x="8054588" y="513348"/>
                  </a:lnTo>
                  <a:lnTo>
                    <a:pt x="8535851" y="818148"/>
                  </a:lnTo>
                  <a:lnTo>
                    <a:pt x="9418167" y="1026695"/>
                  </a:lnTo>
                  <a:lnTo>
                    <a:pt x="10011725" y="786064"/>
                  </a:lnTo>
                  <a:lnTo>
                    <a:pt x="10813830" y="673769"/>
                  </a:lnTo>
                  <a:lnTo>
                    <a:pt x="11599893" y="1074821"/>
                  </a:lnTo>
                  <a:lnTo>
                    <a:pt x="12209493" y="1411706"/>
                  </a:lnTo>
                  <a:lnTo>
                    <a:pt x="12209493" y="2294021"/>
                  </a:lnTo>
                  <a:lnTo>
                    <a:pt x="1451" y="2289157"/>
                  </a:lnTo>
                  <a:cubicBezTo>
                    <a:pt x="967" y="1988084"/>
                    <a:pt x="484" y="1691874"/>
                    <a:pt x="0" y="139080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2192613" y="1443790"/>
              <a:ext cx="12208880" cy="2294021"/>
            </a:xfrm>
            <a:custGeom>
              <a:avLst/>
              <a:gdLst>
                <a:gd name="connsiteX0" fmla="*/ 0 w 12224084"/>
                <a:gd name="connsiteY0" fmla="*/ 1395664 h 2294021"/>
                <a:gd name="connsiteX1" fmla="*/ 1844842 w 12224084"/>
                <a:gd name="connsiteY1" fmla="*/ 689811 h 2294021"/>
                <a:gd name="connsiteX2" fmla="*/ 2839453 w 12224084"/>
                <a:gd name="connsiteY2" fmla="*/ 609600 h 2294021"/>
                <a:gd name="connsiteX3" fmla="*/ 3368842 w 12224084"/>
                <a:gd name="connsiteY3" fmla="*/ 786064 h 2294021"/>
                <a:gd name="connsiteX4" fmla="*/ 4283242 w 12224084"/>
                <a:gd name="connsiteY4" fmla="*/ 946485 h 2294021"/>
                <a:gd name="connsiteX5" fmla="*/ 4908884 w 12224084"/>
                <a:gd name="connsiteY5" fmla="*/ 705853 h 2294021"/>
                <a:gd name="connsiteX6" fmla="*/ 5710989 w 12224084"/>
                <a:gd name="connsiteY6" fmla="*/ 320843 h 2294021"/>
                <a:gd name="connsiteX7" fmla="*/ 6930189 w 12224084"/>
                <a:gd name="connsiteY7" fmla="*/ 0 h 2294021"/>
                <a:gd name="connsiteX8" fmla="*/ 7603958 w 12224084"/>
                <a:gd name="connsiteY8" fmla="*/ 192506 h 2294021"/>
                <a:gd name="connsiteX9" fmla="*/ 8069179 w 12224084"/>
                <a:gd name="connsiteY9" fmla="*/ 513348 h 2294021"/>
                <a:gd name="connsiteX10" fmla="*/ 8550442 w 12224084"/>
                <a:gd name="connsiteY10" fmla="*/ 818148 h 2294021"/>
                <a:gd name="connsiteX11" fmla="*/ 9432758 w 12224084"/>
                <a:gd name="connsiteY11" fmla="*/ 1026695 h 2294021"/>
                <a:gd name="connsiteX12" fmla="*/ 10026316 w 12224084"/>
                <a:gd name="connsiteY12" fmla="*/ 786064 h 2294021"/>
                <a:gd name="connsiteX13" fmla="*/ 10828421 w 12224084"/>
                <a:gd name="connsiteY13" fmla="*/ 673769 h 2294021"/>
                <a:gd name="connsiteX14" fmla="*/ 11614484 w 12224084"/>
                <a:gd name="connsiteY14" fmla="*/ 1074821 h 2294021"/>
                <a:gd name="connsiteX15" fmla="*/ 12224084 w 12224084"/>
                <a:gd name="connsiteY15" fmla="*/ 1411706 h 2294021"/>
                <a:gd name="connsiteX16" fmla="*/ 12224084 w 12224084"/>
                <a:gd name="connsiteY16" fmla="*/ 2294021 h 2294021"/>
                <a:gd name="connsiteX17" fmla="*/ 16042 w 12224084"/>
                <a:gd name="connsiteY17" fmla="*/ 2294021 h 2294021"/>
                <a:gd name="connsiteX18" fmla="*/ 0 w 12224084"/>
                <a:gd name="connsiteY18" fmla="*/ 1395664 h 2294021"/>
                <a:gd name="connsiteX0" fmla="*/ 0 w 12209493"/>
                <a:gd name="connsiteY0" fmla="*/ 1390801 h 2294021"/>
                <a:gd name="connsiteX1" fmla="*/ 1830251 w 12209493"/>
                <a:gd name="connsiteY1" fmla="*/ 689811 h 2294021"/>
                <a:gd name="connsiteX2" fmla="*/ 2824862 w 12209493"/>
                <a:gd name="connsiteY2" fmla="*/ 609600 h 2294021"/>
                <a:gd name="connsiteX3" fmla="*/ 3354251 w 12209493"/>
                <a:gd name="connsiteY3" fmla="*/ 786064 h 2294021"/>
                <a:gd name="connsiteX4" fmla="*/ 4268651 w 12209493"/>
                <a:gd name="connsiteY4" fmla="*/ 946485 h 2294021"/>
                <a:gd name="connsiteX5" fmla="*/ 4894293 w 12209493"/>
                <a:gd name="connsiteY5" fmla="*/ 705853 h 2294021"/>
                <a:gd name="connsiteX6" fmla="*/ 5696398 w 12209493"/>
                <a:gd name="connsiteY6" fmla="*/ 320843 h 2294021"/>
                <a:gd name="connsiteX7" fmla="*/ 6915598 w 12209493"/>
                <a:gd name="connsiteY7" fmla="*/ 0 h 2294021"/>
                <a:gd name="connsiteX8" fmla="*/ 7589367 w 12209493"/>
                <a:gd name="connsiteY8" fmla="*/ 192506 h 2294021"/>
                <a:gd name="connsiteX9" fmla="*/ 8054588 w 12209493"/>
                <a:gd name="connsiteY9" fmla="*/ 513348 h 2294021"/>
                <a:gd name="connsiteX10" fmla="*/ 8535851 w 12209493"/>
                <a:gd name="connsiteY10" fmla="*/ 818148 h 2294021"/>
                <a:gd name="connsiteX11" fmla="*/ 9418167 w 12209493"/>
                <a:gd name="connsiteY11" fmla="*/ 1026695 h 2294021"/>
                <a:gd name="connsiteX12" fmla="*/ 10011725 w 12209493"/>
                <a:gd name="connsiteY12" fmla="*/ 786064 h 2294021"/>
                <a:gd name="connsiteX13" fmla="*/ 10813830 w 12209493"/>
                <a:gd name="connsiteY13" fmla="*/ 673769 h 2294021"/>
                <a:gd name="connsiteX14" fmla="*/ 11599893 w 12209493"/>
                <a:gd name="connsiteY14" fmla="*/ 1074821 h 2294021"/>
                <a:gd name="connsiteX15" fmla="*/ 12209493 w 12209493"/>
                <a:gd name="connsiteY15" fmla="*/ 1411706 h 2294021"/>
                <a:gd name="connsiteX16" fmla="*/ 12209493 w 12209493"/>
                <a:gd name="connsiteY16" fmla="*/ 2294021 h 2294021"/>
                <a:gd name="connsiteX17" fmla="*/ 1451 w 12209493"/>
                <a:gd name="connsiteY17" fmla="*/ 2294021 h 2294021"/>
                <a:gd name="connsiteX18" fmla="*/ 0 w 12209493"/>
                <a:gd name="connsiteY18" fmla="*/ 1390801 h 2294021"/>
                <a:gd name="connsiteX0" fmla="*/ 0 w 12209493"/>
                <a:gd name="connsiteY0" fmla="*/ 1390801 h 2294021"/>
                <a:gd name="connsiteX1" fmla="*/ 1830251 w 12209493"/>
                <a:gd name="connsiteY1" fmla="*/ 689811 h 2294021"/>
                <a:gd name="connsiteX2" fmla="*/ 2824862 w 12209493"/>
                <a:gd name="connsiteY2" fmla="*/ 609600 h 2294021"/>
                <a:gd name="connsiteX3" fmla="*/ 3354251 w 12209493"/>
                <a:gd name="connsiteY3" fmla="*/ 786064 h 2294021"/>
                <a:gd name="connsiteX4" fmla="*/ 4268651 w 12209493"/>
                <a:gd name="connsiteY4" fmla="*/ 946485 h 2294021"/>
                <a:gd name="connsiteX5" fmla="*/ 4894293 w 12209493"/>
                <a:gd name="connsiteY5" fmla="*/ 705853 h 2294021"/>
                <a:gd name="connsiteX6" fmla="*/ 5696398 w 12209493"/>
                <a:gd name="connsiteY6" fmla="*/ 320843 h 2294021"/>
                <a:gd name="connsiteX7" fmla="*/ 6915598 w 12209493"/>
                <a:gd name="connsiteY7" fmla="*/ 0 h 2294021"/>
                <a:gd name="connsiteX8" fmla="*/ 7589367 w 12209493"/>
                <a:gd name="connsiteY8" fmla="*/ 192506 h 2294021"/>
                <a:gd name="connsiteX9" fmla="*/ 8054588 w 12209493"/>
                <a:gd name="connsiteY9" fmla="*/ 513348 h 2294021"/>
                <a:gd name="connsiteX10" fmla="*/ 8535851 w 12209493"/>
                <a:gd name="connsiteY10" fmla="*/ 818148 h 2294021"/>
                <a:gd name="connsiteX11" fmla="*/ 9418167 w 12209493"/>
                <a:gd name="connsiteY11" fmla="*/ 1026695 h 2294021"/>
                <a:gd name="connsiteX12" fmla="*/ 10011725 w 12209493"/>
                <a:gd name="connsiteY12" fmla="*/ 786064 h 2294021"/>
                <a:gd name="connsiteX13" fmla="*/ 10813830 w 12209493"/>
                <a:gd name="connsiteY13" fmla="*/ 673769 h 2294021"/>
                <a:gd name="connsiteX14" fmla="*/ 11599893 w 12209493"/>
                <a:gd name="connsiteY14" fmla="*/ 1074821 h 2294021"/>
                <a:gd name="connsiteX15" fmla="*/ 12209493 w 12209493"/>
                <a:gd name="connsiteY15" fmla="*/ 1411706 h 2294021"/>
                <a:gd name="connsiteX16" fmla="*/ 12209493 w 12209493"/>
                <a:gd name="connsiteY16" fmla="*/ 2294021 h 2294021"/>
                <a:gd name="connsiteX17" fmla="*/ 1451 w 12209493"/>
                <a:gd name="connsiteY17" fmla="*/ 2289157 h 2294021"/>
                <a:gd name="connsiteX18" fmla="*/ 0 w 12209493"/>
                <a:gd name="connsiteY18" fmla="*/ 1390801 h 229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209493" h="2294021">
                  <a:moveTo>
                    <a:pt x="0" y="1390801"/>
                  </a:moveTo>
                  <a:lnTo>
                    <a:pt x="1830251" y="689811"/>
                  </a:lnTo>
                  <a:lnTo>
                    <a:pt x="2824862" y="609600"/>
                  </a:lnTo>
                  <a:lnTo>
                    <a:pt x="3354251" y="786064"/>
                  </a:lnTo>
                  <a:lnTo>
                    <a:pt x="4268651" y="946485"/>
                  </a:lnTo>
                  <a:lnTo>
                    <a:pt x="4894293" y="705853"/>
                  </a:lnTo>
                  <a:lnTo>
                    <a:pt x="5696398" y="320843"/>
                  </a:lnTo>
                  <a:lnTo>
                    <a:pt x="6915598" y="0"/>
                  </a:lnTo>
                  <a:lnTo>
                    <a:pt x="7589367" y="192506"/>
                  </a:lnTo>
                  <a:lnTo>
                    <a:pt x="8054588" y="513348"/>
                  </a:lnTo>
                  <a:lnTo>
                    <a:pt x="8535851" y="818148"/>
                  </a:lnTo>
                  <a:lnTo>
                    <a:pt x="9418167" y="1026695"/>
                  </a:lnTo>
                  <a:lnTo>
                    <a:pt x="10011725" y="786064"/>
                  </a:lnTo>
                  <a:lnTo>
                    <a:pt x="10813830" y="673769"/>
                  </a:lnTo>
                  <a:lnTo>
                    <a:pt x="11599893" y="1074821"/>
                  </a:lnTo>
                  <a:lnTo>
                    <a:pt x="12209493" y="1411706"/>
                  </a:lnTo>
                  <a:lnTo>
                    <a:pt x="12209493" y="2294021"/>
                  </a:lnTo>
                  <a:lnTo>
                    <a:pt x="1451" y="2289157"/>
                  </a:lnTo>
                  <a:cubicBezTo>
                    <a:pt x="967" y="1988084"/>
                    <a:pt x="484" y="1691874"/>
                    <a:pt x="0" y="139080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3638746"/>
            <a:ext cx="12192000" cy="3219254"/>
          </a:xfrm>
          <a:prstGeom prst="rect">
            <a:avLst/>
          </a:prstGeom>
          <a:solidFill>
            <a:srgbClr val="63A9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0" y="4786314"/>
            <a:ext cx="12192000" cy="5111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62" name="Group 161"/>
          <p:cNvGrpSpPr/>
          <p:nvPr/>
        </p:nvGrpSpPr>
        <p:grpSpPr>
          <a:xfrm>
            <a:off x="1974166" y="2963853"/>
            <a:ext cx="22867034" cy="1133001"/>
            <a:chOff x="600222" y="2808802"/>
            <a:chExt cx="22612864" cy="1510668"/>
          </a:xfrm>
          <a:solidFill>
            <a:schemeClr val="accent3">
              <a:lumMod val="50000"/>
            </a:schemeClr>
          </a:solidFill>
        </p:grpSpPr>
        <p:grpSp>
          <p:nvGrpSpPr>
            <p:cNvPr id="87" name="Group 86"/>
            <p:cNvGrpSpPr/>
            <p:nvPr/>
          </p:nvGrpSpPr>
          <p:grpSpPr>
            <a:xfrm>
              <a:off x="600222" y="2808802"/>
              <a:ext cx="10494886" cy="1510668"/>
              <a:chOff x="4545205" y="2678173"/>
              <a:chExt cx="10494886" cy="1510668"/>
            </a:xfrm>
            <a:grpFill/>
          </p:grpSpPr>
          <p:grpSp>
            <p:nvGrpSpPr>
              <p:cNvPr id="30" name="Group 29"/>
              <p:cNvGrpSpPr/>
              <p:nvPr/>
            </p:nvGrpSpPr>
            <p:grpSpPr>
              <a:xfrm>
                <a:off x="4545205" y="2696595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19" name="Rectangle 18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0" name="Freeform 19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4" name="Group 23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25" name="Rectangle 24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6" name="Freeform 25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7" name="Group 26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28" name="Rectangle 2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" name="Freeform 2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1" name="Group 20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" name="Freeform 2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32" name="Group 31"/>
              <p:cNvGrpSpPr/>
              <p:nvPr/>
            </p:nvGrpSpPr>
            <p:grpSpPr>
              <a:xfrm flipH="1">
                <a:off x="8164287" y="2678173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33" name="Group 32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43" name="Rectangle 42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4" name="Freeform 43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4" name="Group 33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41" name="Rectangle 40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2" name="Freeform 41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39" name="Rectangle 38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0" name="Freeform 39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6" name="Group 35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37" name="Rectangle 36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8" name="Freeform 37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45" name="Group 44"/>
              <p:cNvGrpSpPr/>
              <p:nvPr/>
            </p:nvGrpSpPr>
            <p:grpSpPr>
              <a:xfrm>
                <a:off x="12461984" y="2800869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46" name="Group 45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56" name="Rectangle 5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" name="Freeform 5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47" name="Group 46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54" name="Rectangle 5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5" name="Freeform 5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48" name="Group 47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52" name="Rectangle 5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3" name="Freeform 5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49" name="Group 48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50" name="Rectangle 4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" name="Freeform 5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58" name="Group 57"/>
              <p:cNvGrpSpPr/>
              <p:nvPr/>
            </p:nvGrpSpPr>
            <p:grpSpPr>
              <a:xfrm flipH="1">
                <a:off x="13626623" y="2862658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59" name="Group 58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69" name="Rectangle 68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70" name="Freeform 69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60" name="Group 59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67" name="Rectangle 66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8" name="Freeform 67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61" name="Group 60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65" name="Rectangle 64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6" name="Freeform 65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62" name="Group 61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63" name="Rectangle 62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4" name="Freeform 63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</p:grpSp>
        <p:grpSp>
          <p:nvGrpSpPr>
            <p:cNvPr id="109" name="Group 108"/>
            <p:cNvGrpSpPr/>
            <p:nvPr/>
          </p:nvGrpSpPr>
          <p:grpSpPr>
            <a:xfrm>
              <a:off x="12718200" y="2808802"/>
              <a:ext cx="10494886" cy="1510668"/>
              <a:chOff x="4545205" y="2678173"/>
              <a:chExt cx="10494886" cy="1510668"/>
            </a:xfrm>
            <a:grpFill/>
          </p:grpSpPr>
          <p:grpSp>
            <p:nvGrpSpPr>
              <p:cNvPr id="110" name="Group 109"/>
              <p:cNvGrpSpPr/>
              <p:nvPr/>
            </p:nvGrpSpPr>
            <p:grpSpPr>
              <a:xfrm>
                <a:off x="4545205" y="2696595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150" name="Group 149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160" name="Rectangle 15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1" name="Freeform 16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51" name="Group 150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158" name="Rectangle 15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9" name="Freeform 15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52" name="Group 151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156" name="Rectangle 15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7" name="Freeform 15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53" name="Group 152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154" name="Rectangle 15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5" name="Freeform 15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111" name="Group 110"/>
              <p:cNvGrpSpPr/>
              <p:nvPr/>
            </p:nvGrpSpPr>
            <p:grpSpPr>
              <a:xfrm flipH="1">
                <a:off x="8164287" y="2678173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138" name="Group 137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148" name="Rectangle 14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9" name="Freeform 14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39" name="Group 138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146" name="Rectangle 14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7" name="Freeform 14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40" name="Group 139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144" name="Rectangle 14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5" name="Freeform 14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41" name="Group 140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142" name="Rectangle 14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3" name="Freeform 14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112" name="Group 111"/>
              <p:cNvGrpSpPr/>
              <p:nvPr/>
            </p:nvGrpSpPr>
            <p:grpSpPr>
              <a:xfrm>
                <a:off x="12461984" y="2800869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126" name="Group 125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136" name="Rectangle 13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37" name="Freeform 13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27" name="Group 126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134" name="Rectangle 13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35" name="Freeform 13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28" name="Group 127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132" name="Rectangle 13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33" name="Freeform 13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29" name="Group 128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130" name="Rectangle 12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31" name="Freeform 13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113" name="Group 112"/>
              <p:cNvGrpSpPr/>
              <p:nvPr/>
            </p:nvGrpSpPr>
            <p:grpSpPr>
              <a:xfrm flipH="1">
                <a:off x="13626623" y="2862658"/>
                <a:ext cx="1413468" cy="1326183"/>
                <a:chOff x="4545205" y="2889099"/>
                <a:chExt cx="1413468" cy="1326183"/>
              </a:xfrm>
              <a:grpFill/>
            </p:grpSpPr>
            <p:grpSp>
              <p:nvGrpSpPr>
                <p:cNvPr id="114" name="Group 113"/>
                <p:cNvGrpSpPr/>
                <p:nvPr/>
              </p:nvGrpSpPr>
              <p:grpSpPr>
                <a:xfrm>
                  <a:off x="4545205" y="3215472"/>
                  <a:ext cx="460804" cy="847410"/>
                  <a:chOff x="1557494" y="2954215"/>
                  <a:chExt cx="1185705" cy="2180492"/>
                </a:xfrm>
                <a:grpFill/>
              </p:grpSpPr>
              <p:sp>
                <p:nvSpPr>
                  <p:cNvPr id="124" name="Rectangle 12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25" name="Freeform 12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15" name="Group 114"/>
                <p:cNvGrpSpPr/>
                <p:nvPr/>
              </p:nvGrpSpPr>
              <p:grpSpPr>
                <a:xfrm>
                  <a:off x="5149779" y="3074796"/>
                  <a:ext cx="472643" cy="869181"/>
                  <a:chOff x="1557494" y="2954215"/>
                  <a:chExt cx="1185705" cy="2180492"/>
                </a:xfrm>
                <a:grpFill/>
              </p:grpSpPr>
              <p:sp>
                <p:nvSpPr>
                  <p:cNvPr id="122" name="Rectangle 12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23" name="Freeform 12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16" name="Group 115"/>
                <p:cNvGrpSpPr/>
                <p:nvPr/>
              </p:nvGrpSpPr>
              <p:grpSpPr>
                <a:xfrm>
                  <a:off x="5302180" y="2889099"/>
                  <a:ext cx="656493" cy="1207278"/>
                  <a:chOff x="1557494" y="2954215"/>
                  <a:chExt cx="1185705" cy="2180492"/>
                </a:xfrm>
                <a:grpFill/>
              </p:grpSpPr>
              <p:sp>
                <p:nvSpPr>
                  <p:cNvPr id="120" name="Rectangle 11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21" name="Freeform 12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17" name="Group 116"/>
                <p:cNvGrpSpPr/>
                <p:nvPr/>
              </p:nvGrpSpPr>
              <p:grpSpPr>
                <a:xfrm>
                  <a:off x="4697605" y="3004927"/>
                  <a:ext cx="658166" cy="1210355"/>
                  <a:chOff x="1557494" y="2954215"/>
                  <a:chExt cx="1185705" cy="2180492"/>
                </a:xfrm>
                <a:grpFill/>
              </p:grpSpPr>
              <p:sp>
                <p:nvSpPr>
                  <p:cNvPr id="118" name="Rectangle 11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19" name="Freeform 11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</p:grpSp>
        </p:grpSp>
      </p:grpSp>
      <p:grpSp>
        <p:nvGrpSpPr>
          <p:cNvPr id="258" name="Group 257"/>
          <p:cNvGrpSpPr/>
          <p:nvPr/>
        </p:nvGrpSpPr>
        <p:grpSpPr>
          <a:xfrm>
            <a:off x="3352800" y="2858881"/>
            <a:ext cx="37889228" cy="1816510"/>
            <a:chOff x="-17586960" y="9377474"/>
            <a:chExt cx="50518970" cy="2422013"/>
          </a:xfrm>
          <a:solidFill>
            <a:schemeClr val="accent3">
              <a:lumMod val="50000"/>
            </a:schemeClr>
          </a:solidFill>
        </p:grpSpPr>
        <p:grpSp>
          <p:nvGrpSpPr>
            <p:cNvPr id="204" name="Group 203"/>
            <p:cNvGrpSpPr/>
            <p:nvPr/>
          </p:nvGrpSpPr>
          <p:grpSpPr>
            <a:xfrm>
              <a:off x="-17586960" y="9377474"/>
              <a:ext cx="23574650" cy="2422013"/>
              <a:chOff x="426720" y="9179354"/>
              <a:chExt cx="23574650" cy="2422013"/>
            </a:xfrm>
            <a:grpFill/>
          </p:grpSpPr>
          <p:grpSp>
            <p:nvGrpSpPr>
              <p:cNvPr id="174" name="Group 173"/>
              <p:cNvGrpSpPr/>
              <p:nvPr/>
            </p:nvGrpSpPr>
            <p:grpSpPr>
              <a:xfrm>
                <a:off x="426720" y="9179354"/>
                <a:ext cx="10132970" cy="2422013"/>
                <a:chOff x="426720" y="9179354"/>
                <a:chExt cx="10132970" cy="2422013"/>
              </a:xfrm>
              <a:grpFill/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1302602" y="9567454"/>
                  <a:ext cx="902677" cy="1660008"/>
                  <a:chOff x="1557494" y="2954215"/>
                  <a:chExt cx="1185705" cy="2180492"/>
                </a:xfrm>
                <a:grpFill/>
              </p:grpSpPr>
              <p:sp>
                <p:nvSpPr>
                  <p:cNvPr id="16" name="Rectangle 1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" name="Freeform 1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4" name="Group 13"/>
                <p:cNvGrpSpPr/>
                <p:nvPr/>
              </p:nvGrpSpPr>
              <p:grpSpPr>
                <a:xfrm>
                  <a:off x="426720" y="9316601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11" name="Rectangle 10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3" name="Freeform 1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81" name="Group 80"/>
                <p:cNvGrpSpPr/>
                <p:nvPr/>
              </p:nvGrpSpPr>
              <p:grpSpPr>
                <a:xfrm>
                  <a:off x="8030677" y="934868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82" name="Rectangle 8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83" name="Freeform 8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72" name="Group 71"/>
                <p:cNvGrpSpPr/>
                <p:nvPr/>
              </p:nvGrpSpPr>
              <p:grpSpPr>
                <a:xfrm>
                  <a:off x="8584130" y="917935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73" name="Group 72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77" name="Rectangle 76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8" name="Freeform 77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74" name="Group 73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75" name="Rectangle 74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6" name="Freeform 75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  <p:grpSp>
              <p:nvGrpSpPr>
                <p:cNvPr id="164" name="Group 163"/>
                <p:cNvGrpSpPr/>
                <p:nvPr/>
              </p:nvGrpSpPr>
              <p:grpSpPr>
                <a:xfrm>
                  <a:off x="1873717" y="934868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172" name="Rectangle 17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3" name="Freeform 17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65" name="Group 164"/>
                <p:cNvGrpSpPr/>
                <p:nvPr/>
              </p:nvGrpSpPr>
              <p:grpSpPr>
                <a:xfrm>
                  <a:off x="2427170" y="917935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166" name="Group 165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70" name="Rectangle 169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71" name="Freeform 170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167" name="Group 166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68" name="Rectangle 167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69" name="Freeform 168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grpSp>
            <p:nvGrpSpPr>
              <p:cNvPr id="202" name="Group 201"/>
              <p:cNvGrpSpPr/>
              <p:nvPr/>
            </p:nvGrpSpPr>
            <p:grpSpPr>
              <a:xfrm flipH="1">
                <a:off x="21472357" y="9179354"/>
                <a:ext cx="2529013" cy="2422013"/>
                <a:chOff x="22630597" y="9148874"/>
                <a:chExt cx="2529013" cy="2422013"/>
              </a:xfrm>
              <a:grpFill/>
            </p:grpSpPr>
            <p:grpSp>
              <p:nvGrpSpPr>
                <p:cNvPr id="178" name="Group 177"/>
                <p:cNvGrpSpPr/>
                <p:nvPr/>
              </p:nvGrpSpPr>
              <p:grpSpPr>
                <a:xfrm>
                  <a:off x="22630597" y="931820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196" name="Rectangle 19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97" name="Freeform 19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79" name="Group 178"/>
                <p:cNvGrpSpPr/>
                <p:nvPr/>
              </p:nvGrpSpPr>
              <p:grpSpPr>
                <a:xfrm>
                  <a:off x="23184050" y="914887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190" name="Group 189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94" name="Rectangle 193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95" name="Freeform 194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191" name="Group 190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92" name="Rectangle 191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93" name="Freeform 192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grpSp>
            <p:nvGrpSpPr>
              <p:cNvPr id="203" name="Group 202"/>
              <p:cNvGrpSpPr/>
              <p:nvPr/>
            </p:nvGrpSpPr>
            <p:grpSpPr>
              <a:xfrm>
                <a:off x="14744282" y="9179354"/>
                <a:ext cx="3100128" cy="2422013"/>
                <a:chOff x="14744282" y="9118394"/>
                <a:chExt cx="3100128" cy="2422013"/>
              </a:xfrm>
              <a:grpFill/>
            </p:grpSpPr>
            <p:grpSp>
              <p:nvGrpSpPr>
                <p:cNvPr id="176" name="Group 175"/>
                <p:cNvGrpSpPr/>
                <p:nvPr/>
              </p:nvGrpSpPr>
              <p:grpSpPr>
                <a:xfrm>
                  <a:off x="14744282" y="9506494"/>
                  <a:ext cx="902677" cy="1660008"/>
                  <a:chOff x="1557494" y="2954215"/>
                  <a:chExt cx="1185705" cy="2180492"/>
                </a:xfrm>
                <a:grpFill/>
              </p:grpSpPr>
              <p:sp>
                <p:nvSpPr>
                  <p:cNvPr id="200" name="Rectangle 19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01" name="Freeform 20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80" name="Group 179"/>
                <p:cNvGrpSpPr/>
                <p:nvPr/>
              </p:nvGrpSpPr>
              <p:grpSpPr>
                <a:xfrm>
                  <a:off x="15315397" y="928772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188" name="Rectangle 18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9" name="Freeform 18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181" name="Group 180"/>
                <p:cNvGrpSpPr/>
                <p:nvPr/>
              </p:nvGrpSpPr>
              <p:grpSpPr>
                <a:xfrm>
                  <a:off x="15868850" y="911839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182" name="Group 181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86" name="Rectangle 185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87" name="Freeform 186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183" name="Group 182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184" name="Rectangle 183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85" name="Freeform 184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205" name="Group 204"/>
            <p:cNvGrpSpPr/>
            <p:nvPr/>
          </p:nvGrpSpPr>
          <p:grpSpPr>
            <a:xfrm>
              <a:off x="9357360" y="9377474"/>
              <a:ext cx="23574650" cy="2422013"/>
              <a:chOff x="426720" y="9179354"/>
              <a:chExt cx="23574650" cy="2422013"/>
            </a:xfrm>
            <a:grpFill/>
          </p:grpSpPr>
          <p:grpSp>
            <p:nvGrpSpPr>
              <p:cNvPr id="206" name="Group 205"/>
              <p:cNvGrpSpPr/>
              <p:nvPr/>
            </p:nvGrpSpPr>
            <p:grpSpPr>
              <a:xfrm>
                <a:off x="426720" y="9179354"/>
                <a:ext cx="10132970" cy="2422013"/>
                <a:chOff x="426720" y="9179354"/>
                <a:chExt cx="10132970" cy="2422013"/>
              </a:xfrm>
              <a:grpFill/>
            </p:grpSpPr>
            <p:grpSp>
              <p:nvGrpSpPr>
                <p:cNvPr id="232" name="Group 231"/>
                <p:cNvGrpSpPr/>
                <p:nvPr/>
              </p:nvGrpSpPr>
              <p:grpSpPr>
                <a:xfrm>
                  <a:off x="1302602" y="9567454"/>
                  <a:ext cx="902677" cy="1660008"/>
                  <a:chOff x="1557494" y="2954215"/>
                  <a:chExt cx="1185705" cy="2180492"/>
                </a:xfrm>
                <a:grpFill/>
              </p:grpSpPr>
              <p:sp>
                <p:nvSpPr>
                  <p:cNvPr id="256" name="Rectangle 255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7" name="Freeform 256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33" name="Group 232"/>
                <p:cNvGrpSpPr/>
                <p:nvPr/>
              </p:nvGrpSpPr>
              <p:grpSpPr>
                <a:xfrm>
                  <a:off x="426720" y="9316601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254" name="Rectangle 25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5" name="Freeform 25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34" name="Group 233"/>
                <p:cNvGrpSpPr/>
                <p:nvPr/>
              </p:nvGrpSpPr>
              <p:grpSpPr>
                <a:xfrm>
                  <a:off x="8030677" y="934868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252" name="Rectangle 251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3" name="Freeform 252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35" name="Group 234"/>
                <p:cNvGrpSpPr/>
                <p:nvPr/>
              </p:nvGrpSpPr>
              <p:grpSpPr>
                <a:xfrm>
                  <a:off x="8584130" y="917935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246" name="Group 245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50" name="Rectangle 249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51" name="Freeform 250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247" name="Group 246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48" name="Rectangle 247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49" name="Freeform 248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  <p:grpSp>
              <p:nvGrpSpPr>
                <p:cNvPr id="236" name="Group 235"/>
                <p:cNvGrpSpPr/>
                <p:nvPr/>
              </p:nvGrpSpPr>
              <p:grpSpPr>
                <a:xfrm>
                  <a:off x="1873717" y="934868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244" name="Rectangle 243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5" name="Freeform 244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37" name="Group 236"/>
                <p:cNvGrpSpPr/>
                <p:nvPr/>
              </p:nvGrpSpPr>
              <p:grpSpPr>
                <a:xfrm>
                  <a:off x="2427170" y="917935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238" name="Group 237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42" name="Rectangle 241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43" name="Freeform 242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239" name="Group 238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40" name="Rectangle 239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41" name="Freeform 240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grpSp>
            <p:nvGrpSpPr>
              <p:cNvPr id="207" name="Group 206"/>
              <p:cNvGrpSpPr/>
              <p:nvPr/>
            </p:nvGrpSpPr>
            <p:grpSpPr>
              <a:xfrm flipH="1">
                <a:off x="21472357" y="9179354"/>
                <a:ext cx="2529013" cy="2422013"/>
                <a:chOff x="22630597" y="9148874"/>
                <a:chExt cx="2529013" cy="2422013"/>
              </a:xfrm>
              <a:grpFill/>
            </p:grpSpPr>
            <p:grpSp>
              <p:nvGrpSpPr>
                <p:cNvPr id="222" name="Group 221"/>
                <p:cNvGrpSpPr/>
                <p:nvPr/>
              </p:nvGrpSpPr>
              <p:grpSpPr>
                <a:xfrm>
                  <a:off x="22630597" y="931820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230" name="Rectangle 22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1" name="Freeform 23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23" name="Group 222"/>
                <p:cNvGrpSpPr/>
                <p:nvPr/>
              </p:nvGrpSpPr>
              <p:grpSpPr>
                <a:xfrm>
                  <a:off x="23184050" y="914887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224" name="Group 223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28" name="Rectangle 227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29" name="Freeform 228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225" name="Group 224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26" name="Rectangle 225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27" name="Freeform 226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</p:grpSp>
          <p:grpSp>
            <p:nvGrpSpPr>
              <p:cNvPr id="208" name="Group 207"/>
              <p:cNvGrpSpPr/>
              <p:nvPr/>
            </p:nvGrpSpPr>
            <p:grpSpPr>
              <a:xfrm>
                <a:off x="14744282" y="9179354"/>
                <a:ext cx="3100128" cy="2422013"/>
                <a:chOff x="14744282" y="9118394"/>
                <a:chExt cx="3100128" cy="2422013"/>
              </a:xfrm>
              <a:grpFill/>
            </p:grpSpPr>
            <p:grpSp>
              <p:nvGrpSpPr>
                <p:cNvPr id="209" name="Group 208"/>
                <p:cNvGrpSpPr/>
                <p:nvPr/>
              </p:nvGrpSpPr>
              <p:grpSpPr>
                <a:xfrm>
                  <a:off x="14744282" y="9506494"/>
                  <a:ext cx="902677" cy="1660008"/>
                  <a:chOff x="1557494" y="2954215"/>
                  <a:chExt cx="1185705" cy="2180492"/>
                </a:xfrm>
                <a:grpFill/>
              </p:grpSpPr>
              <p:sp>
                <p:nvSpPr>
                  <p:cNvPr id="220" name="Rectangle 219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1" name="Freeform 220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15315397" y="9287726"/>
                  <a:ext cx="1185705" cy="2180492"/>
                  <a:chOff x="1557494" y="2954215"/>
                  <a:chExt cx="1185705" cy="2180492"/>
                </a:xfrm>
                <a:grpFill/>
              </p:grpSpPr>
              <p:sp>
                <p:nvSpPr>
                  <p:cNvPr id="218" name="Rectangle 217"/>
                  <p:cNvSpPr/>
                  <p:nvPr/>
                </p:nvSpPr>
                <p:spPr>
                  <a:xfrm>
                    <a:off x="2100105" y="4893546"/>
                    <a:ext cx="90436" cy="241161"/>
                  </a:xfrm>
                  <a:prstGeom prst="rect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9" name="Freeform 218"/>
                  <p:cNvSpPr/>
                  <p:nvPr/>
                </p:nvSpPr>
                <p:spPr>
                  <a:xfrm>
                    <a:off x="1557494" y="2954215"/>
                    <a:ext cx="1185705" cy="2059912"/>
                  </a:xfrm>
                  <a:custGeom>
                    <a:avLst/>
                    <a:gdLst>
                      <a:gd name="connsiteX0" fmla="*/ 582804 w 1185705"/>
                      <a:gd name="connsiteY0" fmla="*/ 0 h 2059912"/>
                      <a:gd name="connsiteX1" fmla="*/ 411982 w 1185705"/>
                      <a:gd name="connsiteY1" fmla="*/ 562708 h 2059912"/>
                      <a:gd name="connsiteX2" fmla="*/ 552659 w 1185705"/>
                      <a:gd name="connsiteY2" fmla="*/ 542611 h 2059912"/>
                      <a:gd name="connsiteX3" fmla="*/ 301450 w 1185705"/>
                      <a:gd name="connsiteY3" fmla="*/ 1024932 h 2059912"/>
                      <a:gd name="connsiteX4" fmla="*/ 462224 w 1185705"/>
                      <a:gd name="connsiteY4" fmla="*/ 1034980 h 2059912"/>
                      <a:gd name="connsiteX5" fmla="*/ 170822 w 1185705"/>
                      <a:gd name="connsiteY5" fmla="*/ 1436914 h 2059912"/>
                      <a:gd name="connsiteX6" fmla="*/ 311499 w 1185705"/>
                      <a:gd name="connsiteY6" fmla="*/ 1457011 h 2059912"/>
                      <a:gd name="connsiteX7" fmla="*/ 0 w 1185705"/>
                      <a:gd name="connsiteY7" fmla="*/ 1999622 h 2059912"/>
                      <a:gd name="connsiteX8" fmla="*/ 562708 w 1185705"/>
                      <a:gd name="connsiteY8" fmla="*/ 1959429 h 2059912"/>
                      <a:gd name="connsiteX9" fmla="*/ 1185705 w 1185705"/>
                      <a:gd name="connsiteY9" fmla="*/ 2059912 h 2059912"/>
                      <a:gd name="connsiteX10" fmla="*/ 934497 w 1185705"/>
                      <a:gd name="connsiteY10" fmla="*/ 1688123 h 2059912"/>
                      <a:gd name="connsiteX11" fmla="*/ 1075173 w 1185705"/>
                      <a:gd name="connsiteY11" fmla="*/ 1668026 h 2059912"/>
                      <a:gd name="connsiteX12" fmla="*/ 803868 w 1185705"/>
                      <a:gd name="connsiteY12" fmla="*/ 1256044 h 2059912"/>
                      <a:gd name="connsiteX13" fmla="*/ 944545 w 1185705"/>
                      <a:gd name="connsiteY13" fmla="*/ 1245996 h 2059912"/>
                      <a:gd name="connsiteX14" fmla="*/ 763675 w 1185705"/>
                      <a:gd name="connsiteY14" fmla="*/ 934497 h 2059912"/>
                      <a:gd name="connsiteX15" fmla="*/ 874206 w 1185705"/>
                      <a:gd name="connsiteY15" fmla="*/ 924448 h 2059912"/>
                      <a:gd name="connsiteX16" fmla="*/ 713433 w 1185705"/>
                      <a:gd name="connsiteY16" fmla="*/ 703385 h 2059912"/>
                      <a:gd name="connsiteX17" fmla="*/ 834013 w 1185705"/>
                      <a:gd name="connsiteY17" fmla="*/ 683288 h 2059912"/>
                      <a:gd name="connsiteX18" fmla="*/ 713433 w 1185705"/>
                      <a:gd name="connsiteY18" fmla="*/ 452176 h 2059912"/>
                      <a:gd name="connsiteX19" fmla="*/ 582804 w 1185705"/>
                      <a:gd name="connsiteY19" fmla="*/ 0 h 2059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5705" h="2059912">
                        <a:moveTo>
                          <a:pt x="582804" y="0"/>
                        </a:moveTo>
                        <a:lnTo>
                          <a:pt x="411982" y="562708"/>
                        </a:lnTo>
                        <a:lnTo>
                          <a:pt x="552659" y="542611"/>
                        </a:lnTo>
                        <a:lnTo>
                          <a:pt x="301450" y="1024932"/>
                        </a:lnTo>
                        <a:lnTo>
                          <a:pt x="462224" y="1034980"/>
                        </a:lnTo>
                        <a:lnTo>
                          <a:pt x="170822" y="1436914"/>
                        </a:lnTo>
                        <a:lnTo>
                          <a:pt x="311499" y="1457011"/>
                        </a:lnTo>
                        <a:lnTo>
                          <a:pt x="0" y="1999622"/>
                        </a:lnTo>
                        <a:lnTo>
                          <a:pt x="562708" y="1959429"/>
                        </a:lnTo>
                        <a:lnTo>
                          <a:pt x="1185705" y="2059912"/>
                        </a:lnTo>
                        <a:lnTo>
                          <a:pt x="934497" y="1688123"/>
                        </a:lnTo>
                        <a:lnTo>
                          <a:pt x="1075173" y="1668026"/>
                        </a:lnTo>
                        <a:lnTo>
                          <a:pt x="803868" y="1256044"/>
                        </a:lnTo>
                        <a:lnTo>
                          <a:pt x="944545" y="1245996"/>
                        </a:lnTo>
                        <a:lnTo>
                          <a:pt x="763675" y="934497"/>
                        </a:lnTo>
                        <a:lnTo>
                          <a:pt x="874206" y="924448"/>
                        </a:lnTo>
                        <a:lnTo>
                          <a:pt x="713433" y="703385"/>
                        </a:lnTo>
                        <a:lnTo>
                          <a:pt x="834013" y="683288"/>
                        </a:lnTo>
                        <a:lnTo>
                          <a:pt x="713433" y="452176"/>
                        </a:lnTo>
                        <a:lnTo>
                          <a:pt x="582804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accent3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68580" tIns="34290" rIns="68580" bIns="34290"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211" name="Group 210"/>
                <p:cNvGrpSpPr/>
                <p:nvPr/>
              </p:nvGrpSpPr>
              <p:grpSpPr>
                <a:xfrm>
                  <a:off x="15868850" y="9118394"/>
                  <a:ext cx="1975560" cy="2422013"/>
                  <a:chOff x="1657977" y="2843683"/>
                  <a:chExt cx="1778559" cy="2180492"/>
                </a:xfrm>
                <a:grpFill/>
              </p:grpSpPr>
              <p:grpSp>
                <p:nvGrpSpPr>
                  <p:cNvPr id="212" name="Group 211"/>
                  <p:cNvGrpSpPr/>
                  <p:nvPr/>
                </p:nvGrpSpPr>
                <p:grpSpPr>
                  <a:xfrm>
                    <a:off x="2533859" y="3094536"/>
                    <a:ext cx="902677" cy="1660008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16" name="Rectangle 215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17" name="Freeform 216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213" name="Group 212"/>
                  <p:cNvGrpSpPr/>
                  <p:nvPr/>
                </p:nvGrpSpPr>
                <p:grpSpPr>
                  <a:xfrm>
                    <a:off x="1657977" y="2843683"/>
                    <a:ext cx="1185705" cy="2180492"/>
                    <a:chOff x="1557494" y="2954215"/>
                    <a:chExt cx="1185705" cy="2180492"/>
                  </a:xfrm>
                  <a:grpFill/>
                </p:grpSpPr>
                <p:sp>
                  <p:nvSpPr>
                    <p:cNvPr id="214" name="Rectangle 213"/>
                    <p:cNvSpPr/>
                    <p:nvPr/>
                  </p:nvSpPr>
                  <p:spPr>
                    <a:xfrm>
                      <a:off x="2100105" y="4893546"/>
                      <a:ext cx="90436" cy="241161"/>
                    </a:xfrm>
                    <a:prstGeom prst="rect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15" name="Freeform 214"/>
                    <p:cNvSpPr/>
                    <p:nvPr/>
                  </p:nvSpPr>
                  <p:spPr>
                    <a:xfrm>
                      <a:off x="1557494" y="2954215"/>
                      <a:ext cx="1185705" cy="2059912"/>
                    </a:xfrm>
                    <a:custGeom>
                      <a:avLst/>
                      <a:gdLst>
                        <a:gd name="connsiteX0" fmla="*/ 582804 w 1185705"/>
                        <a:gd name="connsiteY0" fmla="*/ 0 h 2059912"/>
                        <a:gd name="connsiteX1" fmla="*/ 411982 w 1185705"/>
                        <a:gd name="connsiteY1" fmla="*/ 562708 h 2059912"/>
                        <a:gd name="connsiteX2" fmla="*/ 552659 w 1185705"/>
                        <a:gd name="connsiteY2" fmla="*/ 542611 h 2059912"/>
                        <a:gd name="connsiteX3" fmla="*/ 301450 w 1185705"/>
                        <a:gd name="connsiteY3" fmla="*/ 1024932 h 2059912"/>
                        <a:gd name="connsiteX4" fmla="*/ 462224 w 1185705"/>
                        <a:gd name="connsiteY4" fmla="*/ 1034980 h 2059912"/>
                        <a:gd name="connsiteX5" fmla="*/ 170822 w 1185705"/>
                        <a:gd name="connsiteY5" fmla="*/ 1436914 h 2059912"/>
                        <a:gd name="connsiteX6" fmla="*/ 311499 w 1185705"/>
                        <a:gd name="connsiteY6" fmla="*/ 1457011 h 2059912"/>
                        <a:gd name="connsiteX7" fmla="*/ 0 w 1185705"/>
                        <a:gd name="connsiteY7" fmla="*/ 1999622 h 2059912"/>
                        <a:gd name="connsiteX8" fmla="*/ 562708 w 1185705"/>
                        <a:gd name="connsiteY8" fmla="*/ 1959429 h 2059912"/>
                        <a:gd name="connsiteX9" fmla="*/ 1185705 w 1185705"/>
                        <a:gd name="connsiteY9" fmla="*/ 2059912 h 2059912"/>
                        <a:gd name="connsiteX10" fmla="*/ 934497 w 1185705"/>
                        <a:gd name="connsiteY10" fmla="*/ 1688123 h 2059912"/>
                        <a:gd name="connsiteX11" fmla="*/ 1075173 w 1185705"/>
                        <a:gd name="connsiteY11" fmla="*/ 1668026 h 2059912"/>
                        <a:gd name="connsiteX12" fmla="*/ 803868 w 1185705"/>
                        <a:gd name="connsiteY12" fmla="*/ 1256044 h 2059912"/>
                        <a:gd name="connsiteX13" fmla="*/ 944545 w 1185705"/>
                        <a:gd name="connsiteY13" fmla="*/ 1245996 h 2059912"/>
                        <a:gd name="connsiteX14" fmla="*/ 763675 w 1185705"/>
                        <a:gd name="connsiteY14" fmla="*/ 934497 h 2059912"/>
                        <a:gd name="connsiteX15" fmla="*/ 874206 w 1185705"/>
                        <a:gd name="connsiteY15" fmla="*/ 924448 h 2059912"/>
                        <a:gd name="connsiteX16" fmla="*/ 713433 w 1185705"/>
                        <a:gd name="connsiteY16" fmla="*/ 703385 h 2059912"/>
                        <a:gd name="connsiteX17" fmla="*/ 834013 w 1185705"/>
                        <a:gd name="connsiteY17" fmla="*/ 683288 h 2059912"/>
                        <a:gd name="connsiteX18" fmla="*/ 713433 w 1185705"/>
                        <a:gd name="connsiteY18" fmla="*/ 452176 h 2059912"/>
                        <a:gd name="connsiteX19" fmla="*/ 582804 w 1185705"/>
                        <a:gd name="connsiteY19" fmla="*/ 0 h 2059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185705" h="2059912">
                          <a:moveTo>
                            <a:pt x="582804" y="0"/>
                          </a:moveTo>
                          <a:lnTo>
                            <a:pt x="411982" y="562708"/>
                          </a:lnTo>
                          <a:lnTo>
                            <a:pt x="552659" y="542611"/>
                          </a:lnTo>
                          <a:lnTo>
                            <a:pt x="301450" y="1024932"/>
                          </a:lnTo>
                          <a:lnTo>
                            <a:pt x="462224" y="1034980"/>
                          </a:lnTo>
                          <a:lnTo>
                            <a:pt x="170822" y="1436914"/>
                          </a:lnTo>
                          <a:lnTo>
                            <a:pt x="311499" y="1457011"/>
                          </a:lnTo>
                          <a:lnTo>
                            <a:pt x="0" y="1999622"/>
                          </a:lnTo>
                          <a:lnTo>
                            <a:pt x="562708" y="1959429"/>
                          </a:lnTo>
                          <a:lnTo>
                            <a:pt x="1185705" y="2059912"/>
                          </a:lnTo>
                          <a:lnTo>
                            <a:pt x="934497" y="1688123"/>
                          </a:lnTo>
                          <a:lnTo>
                            <a:pt x="1075173" y="1668026"/>
                          </a:lnTo>
                          <a:lnTo>
                            <a:pt x="803868" y="1256044"/>
                          </a:lnTo>
                          <a:lnTo>
                            <a:pt x="944545" y="1245996"/>
                          </a:lnTo>
                          <a:lnTo>
                            <a:pt x="763675" y="934497"/>
                          </a:lnTo>
                          <a:lnTo>
                            <a:pt x="874206" y="924448"/>
                          </a:lnTo>
                          <a:lnTo>
                            <a:pt x="713433" y="703385"/>
                          </a:lnTo>
                          <a:lnTo>
                            <a:pt x="834013" y="683288"/>
                          </a:lnTo>
                          <a:lnTo>
                            <a:pt x="713433" y="452176"/>
                          </a:lnTo>
                          <a:lnTo>
                            <a:pt x="582804" y="0"/>
                          </a:lnTo>
                          <a:close/>
                        </a:path>
                      </a:pathLst>
                    </a:custGeom>
                    <a:grpFill/>
                    <a:ln>
                      <a:solidFill>
                        <a:schemeClr val="accent3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68580" tIns="34290" rIns="68580" bIns="34290"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19467" name="Group 307"/>
          <p:cNvGrpSpPr>
            <a:grpSpLocks/>
          </p:cNvGrpSpPr>
          <p:nvPr/>
        </p:nvGrpSpPr>
        <p:grpSpPr bwMode="auto">
          <a:xfrm>
            <a:off x="2614614" y="4119564"/>
            <a:ext cx="4217987" cy="1074737"/>
            <a:chOff x="1310164" y="3333274"/>
            <a:chExt cx="5624225" cy="1433036"/>
          </a:xfrm>
        </p:grpSpPr>
        <p:sp>
          <p:nvSpPr>
            <p:cNvPr id="19496" name="Freeform 4"/>
            <p:cNvSpPr>
              <a:spLocks/>
            </p:cNvSpPr>
            <p:nvPr/>
          </p:nvSpPr>
          <p:spPr bwMode="auto">
            <a:xfrm>
              <a:off x="2745941" y="3486207"/>
              <a:ext cx="459958" cy="764663"/>
            </a:xfrm>
            <a:custGeom>
              <a:avLst/>
              <a:gdLst>
                <a:gd name="T0" fmla="*/ 12172 w 718"/>
                <a:gd name="T1" fmla="*/ 287457 h 1080"/>
                <a:gd name="T2" fmla="*/ 98654 w 718"/>
                <a:gd name="T3" fmla="*/ 64430 h 1080"/>
                <a:gd name="T4" fmla="*/ 276103 w 718"/>
                <a:gd name="T5" fmla="*/ 43189 h 1080"/>
                <a:gd name="T6" fmla="*/ 358101 w 718"/>
                <a:gd name="T7" fmla="*/ 324982 h 1080"/>
                <a:gd name="T8" fmla="*/ 458677 w 718"/>
                <a:gd name="T9" fmla="*/ 696693 h 1080"/>
                <a:gd name="T10" fmla="*/ 367710 w 718"/>
                <a:gd name="T11" fmla="*/ 733510 h 1080"/>
                <a:gd name="T12" fmla="*/ 60217 w 718"/>
                <a:gd name="T13" fmla="*/ 637927 h 1080"/>
                <a:gd name="T14" fmla="*/ 26265 w 718"/>
                <a:gd name="T15" fmla="*/ 457382 h 1080"/>
                <a:gd name="T16" fmla="*/ 12172 w 718"/>
                <a:gd name="T17" fmla="*/ 287457 h 10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18"/>
                <a:gd name="T28" fmla="*/ 0 h 1080"/>
                <a:gd name="T29" fmla="*/ 718 w 718"/>
                <a:gd name="T30" fmla="*/ 1080 h 10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18" h="1080">
                  <a:moveTo>
                    <a:pt x="19" y="406"/>
                  </a:moveTo>
                  <a:cubicBezTo>
                    <a:pt x="38" y="314"/>
                    <a:pt x="85" y="148"/>
                    <a:pt x="154" y="91"/>
                  </a:cubicBezTo>
                  <a:cubicBezTo>
                    <a:pt x="223" y="34"/>
                    <a:pt x="364" y="0"/>
                    <a:pt x="431" y="61"/>
                  </a:cubicBezTo>
                  <a:cubicBezTo>
                    <a:pt x="498" y="122"/>
                    <a:pt x="511" y="305"/>
                    <a:pt x="559" y="459"/>
                  </a:cubicBezTo>
                  <a:cubicBezTo>
                    <a:pt x="607" y="613"/>
                    <a:pt x="714" y="888"/>
                    <a:pt x="716" y="984"/>
                  </a:cubicBezTo>
                  <a:cubicBezTo>
                    <a:pt x="718" y="1080"/>
                    <a:pt x="678" y="1050"/>
                    <a:pt x="574" y="1036"/>
                  </a:cubicBezTo>
                  <a:cubicBezTo>
                    <a:pt x="470" y="1022"/>
                    <a:pt x="183" y="966"/>
                    <a:pt x="94" y="901"/>
                  </a:cubicBezTo>
                  <a:cubicBezTo>
                    <a:pt x="5" y="836"/>
                    <a:pt x="51" y="731"/>
                    <a:pt x="41" y="646"/>
                  </a:cubicBezTo>
                  <a:cubicBezTo>
                    <a:pt x="31" y="561"/>
                    <a:pt x="0" y="498"/>
                    <a:pt x="19" y="406"/>
                  </a:cubicBezTo>
                  <a:close/>
                </a:path>
              </a:pathLst>
            </a:custGeom>
            <a:solidFill>
              <a:srgbClr val="3333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310" name="Freeform 5"/>
            <p:cNvSpPr>
              <a:spLocks/>
            </p:cNvSpPr>
            <p:nvPr/>
          </p:nvSpPr>
          <p:spPr bwMode="auto">
            <a:xfrm>
              <a:off x="3605000" y="3333274"/>
              <a:ext cx="1704675" cy="712270"/>
            </a:xfrm>
            <a:custGeom>
              <a:avLst/>
              <a:gdLst>
                <a:gd name="T0" fmla="*/ 492 w 2409"/>
                <a:gd name="T1" fmla="*/ 15 h 1006"/>
                <a:gd name="T2" fmla="*/ 1452 w 2409"/>
                <a:gd name="T3" fmla="*/ 315 h 1006"/>
                <a:gd name="T4" fmla="*/ 2217 w 2409"/>
                <a:gd name="T5" fmla="*/ 847 h 1006"/>
                <a:gd name="T6" fmla="*/ 297 w 2409"/>
                <a:gd name="T7" fmla="*/ 1005 h 1006"/>
                <a:gd name="T8" fmla="*/ 432 w 2409"/>
                <a:gd name="T9" fmla="*/ 855 h 1006"/>
                <a:gd name="T10" fmla="*/ 642 w 2409"/>
                <a:gd name="T11" fmla="*/ 607 h 1006"/>
                <a:gd name="T12" fmla="*/ 635 w 2409"/>
                <a:gd name="T13" fmla="*/ 225 h 1006"/>
                <a:gd name="T14" fmla="*/ 492 w 2409"/>
                <a:gd name="T15" fmla="*/ 15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09" h="1006">
                  <a:moveTo>
                    <a:pt x="492" y="15"/>
                  </a:moveTo>
                  <a:cubicBezTo>
                    <a:pt x="628" y="30"/>
                    <a:pt x="1164" y="176"/>
                    <a:pt x="1452" y="315"/>
                  </a:cubicBezTo>
                  <a:cubicBezTo>
                    <a:pt x="1740" y="454"/>
                    <a:pt x="2409" y="732"/>
                    <a:pt x="2217" y="847"/>
                  </a:cubicBezTo>
                  <a:cubicBezTo>
                    <a:pt x="2025" y="962"/>
                    <a:pt x="594" y="1004"/>
                    <a:pt x="297" y="1005"/>
                  </a:cubicBezTo>
                  <a:cubicBezTo>
                    <a:pt x="0" y="1006"/>
                    <a:pt x="374" y="921"/>
                    <a:pt x="432" y="855"/>
                  </a:cubicBezTo>
                  <a:cubicBezTo>
                    <a:pt x="490" y="789"/>
                    <a:pt x="608" y="712"/>
                    <a:pt x="642" y="607"/>
                  </a:cubicBezTo>
                  <a:cubicBezTo>
                    <a:pt x="676" y="502"/>
                    <a:pt x="660" y="322"/>
                    <a:pt x="635" y="225"/>
                  </a:cubicBezTo>
                  <a:cubicBezTo>
                    <a:pt x="610" y="128"/>
                    <a:pt x="356" y="0"/>
                    <a:pt x="492" y="1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1000">
                  <a:srgbClr val="CCFFFF">
                    <a:gamma/>
                    <a:tint val="0"/>
                    <a:invGamma/>
                  </a:srgbClr>
                </a:gs>
                <a:gs pos="100000">
                  <a:srgbClr val="CCFFFF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solidFill>
                <a:srgbClr val="CCFFFF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pPr>
                <a:defRPr/>
              </a:pPr>
              <a:endParaRPr lang="en-US">
                <a:cs typeface="Arial" panose="020B0604020202020204" pitchFamily="34" charset="0"/>
              </a:endParaRPr>
            </a:p>
          </p:txBody>
        </p:sp>
        <p:sp>
          <p:nvSpPr>
            <p:cNvPr id="19500" name="Rectangle 6"/>
            <p:cNvSpPr>
              <a:spLocks noChangeArrowheads="1"/>
            </p:cNvSpPr>
            <p:nvPr/>
          </p:nvSpPr>
          <p:spPr bwMode="auto">
            <a:xfrm>
              <a:off x="4377730" y="3899691"/>
              <a:ext cx="1093285" cy="674745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01" name="Rectangle 7"/>
            <p:cNvSpPr>
              <a:spLocks noChangeArrowheads="1"/>
            </p:cNvSpPr>
            <p:nvPr/>
          </p:nvSpPr>
          <p:spPr bwMode="auto">
            <a:xfrm>
              <a:off x="1692283" y="3869247"/>
              <a:ext cx="1093285" cy="711562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02" name="Oval 9"/>
            <p:cNvSpPr>
              <a:spLocks noChangeArrowheads="1"/>
            </p:cNvSpPr>
            <p:nvPr/>
          </p:nvSpPr>
          <p:spPr bwMode="auto">
            <a:xfrm>
              <a:off x="1893957" y="3996690"/>
              <a:ext cx="769191" cy="769620"/>
            </a:xfrm>
            <a:prstGeom prst="ellipse">
              <a:avLst/>
            </a:prstGeom>
            <a:gradFill rotWithShape="1">
              <a:gsLst>
                <a:gs pos="0">
                  <a:srgbClr val="8A8A8A"/>
                </a:gs>
                <a:gs pos="100000">
                  <a:srgbClr val="333333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03" name="Oval 10"/>
            <p:cNvSpPr>
              <a:spLocks noChangeArrowheads="1"/>
            </p:cNvSpPr>
            <p:nvPr/>
          </p:nvSpPr>
          <p:spPr bwMode="auto">
            <a:xfrm>
              <a:off x="1979564" y="4082344"/>
              <a:ext cx="597554" cy="597887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475E76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04" name="Oval 11"/>
            <p:cNvSpPr>
              <a:spLocks noChangeArrowheads="1"/>
            </p:cNvSpPr>
            <p:nvPr/>
          </p:nvSpPr>
          <p:spPr bwMode="auto">
            <a:xfrm>
              <a:off x="2059238" y="4162063"/>
              <a:ext cx="438629" cy="438875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05" name="Oval 24"/>
            <p:cNvSpPr>
              <a:spLocks noChangeArrowheads="1"/>
            </p:cNvSpPr>
            <p:nvPr/>
          </p:nvSpPr>
          <p:spPr bwMode="auto">
            <a:xfrm>
              <a:off x="2059238" y="4162063"/>
              <a:ext cx="438629" cy="43887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06" name="Oval 26"/>
            <p:cNvSpPr>
              <a:spLocks noChangeArrowheads="1"/>
            </p:cNvSpPr>
            <p:nvPr/>
          </p:nvSpPr>
          <p:spPr bwMode="auto">
            <a:xfrm>
              <a:off x="4594972" y="3996690"/>
              <a:ext cx="769191" cy="769620"/>
            </a:xfrm>
            <a:prstGeom prst="ellipse">
              <a:avLst/>
            </a:prstGeom>
            <a:gradFill rotWithShape="1">
              <a:gsLst>
                <a:gs pos="0">
                  <a:srgbClr val="8A8A8A"/>
                </a:gs>
                <a:gs pos="100000">
                  <a:srgbClr val="333333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07" name="Oval 27"/>
            <p:cNvSpPr>
              <a:spLocks noChangeArrowheads="1"/>
            </p:cNvSpPr>
            <p:nvPr/>
          </p:nvSpPr>
          <p:spPr bwMode="auto">
            <a:xfrm>
              <a:off x="4680579" y="4082344"/>
              <a:ext cx="597554" cy="597887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475E76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08" name="Oval 28"/>
            <p:cNvSpPr>
              <a:spLocks noChangeArrowheads="1"/>
            </p:cNvSpPr>
            <p:nvPr/>
          </p:nvSpPr>
          <p:spPr bwMode="auto">
            <a:xfrm>
              <a:off x="4760253" y="4162063"/>
              <a:ext cx="438629" cy="438875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09" name="Oval 40"/>
            <p:cNvSpPr>
              <a:spLocks noChangeArrowheads="1"/>
            </p:cNvSpPr>
            <p:nvPr/>
          </p:nvSpPr>
          <p:spPr bwMode="auto">
            <a:xfrm>
              <a:off x="4916210" y="4318107"/>
              <a:ext cx="126292" cy="126362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10" name="Oval 41"/>
            <p:cNvSpPr>
              <a:spLocks noChangeArrowheads="1"/>
            </p:cNvSpPr>
            <p:nvPr/>
          </p:nvSpPr>
          <p:spPr bwMode="auto">
            <a:xfrm>
              <a:off x="4760253" y="4162063"/>
              <a:ext cx="438629" cy="43887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11" name="Freeform 42"/>
            <p:cNvSpPr>
              <a:spLocks/>
            </p:cNvSpPr>
            <p:nvPr/>
          </p:nvSpPr>
          <p:spPr bwMode="auto">
            <a:xfrm>
              <a:off x="1310164" y="3662505"/>
              <a:ext cx="5624225" cy="1088230"/>
            </a:xfrm>
            <a:custGeom>
              <a:avLst/>
              <a:gdLst>
                <a:gd name="T0" fmla="*/ 180445 w 7948"/>
                <a:gd name="T1" fmla="*/ 934589 h 1537"/>
                <a:gd name="T2" fmla="*/ 589454 w 7948"/>
                <a:gd name="T3" fmla="*/ 934589 h 1537"/>
                <a:gd name="T4" fmla="*/ 971573 w 7948"/>
                <a:gd name="T5" fmla="*/ 297369 h 1537"/>
                <a:gd name="T6" fmla="*/ 1358645 w 7948"/>
                <a:gd name="T7" fmla="*/ 918305 h 1537"/>
                <a:gd name="T8" fmla="*/ 3285516 w 7948"/>
                <a:gd name="T9" fmla="*/ 918305 h 1537"/>
                <a:gd name="T10" fmla="*/ 3678249 w 7948"/>
                <a:gd name="T11" fmla="*/ 291705 h 1537"/>
                <a:gd name="T12" fmla="*/ 4054707 w 7948"/>
                <a:gd name="T13" fmla="*/ 934589 h 1537"/>
                <a:gd name="T14" fmla="*/ 5493314 w 7948"/>
                <a:gd name="T15" fmla="*/ 584118 h 1537"/>
                <a:gd name="T16" fmla="*/ 3269241 w 7948"/>
                <a:gd name="T17" fmla="*/ 89919 h 1537"/>
                <a:gd name="T18" fmla="*/ 2383290 w 7948"/>
                <a:gd name="T19" fmla="*/ 318610 h 1537"/>
                <a:gd name="T20" fmla="*/ 1725197 w 7948"/>
                <a:gd name="T21" fmla="*/ 212407 h 1537"/>
                <a:gd name="T22" fmla="*/ 1268777 w 7948"/>
                <a:gd name="T23" fmla="*/ 26197 h 1537"/>
                <a:gd name="T24" fmla="*/ 462081 w 7948"/>
                <a:gd name="T25" fmla="*/ 53102 h 1537"/>
                <a:gd name="T26" fmla="*/ 148602 w 7948"/>
                <a:gd name="T27" fmla="*/ 217363 h 1537"/>
                <a:gd name="T28" fmla="*/ 180445 w 7948"/>
                <a:gd name="T29" fmla="*/ 934589 h 15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948"/>
                <a:gd name="T46" fmla="*/ 0 h 1537"/>
                <a:gd name="T47" fmla="*/ 7948 w 7948"/>
                <a:gd name="T48" fmla="*/ 1537 h 153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948" h="1537">
                  <a:moveTo>
                    <a:pt x="255" y="1320"/>
                  </a:moveTo>
                  <a:cubicBezTo>
                    <a:pt x="413" y="1350"/>
                    <a:pt x="623" y="1320"/>
                    <a:pt x="833" y="1320"/>
                  </a:cubicBezTo>
                  <a:cubicBezTo>
                    <a:pt x="623" y="922"/>
                    <a:pt x="886" y="412"/>
                    <a:pt x="1373" y="420"/>
                  </a:cubicBezTo>
                  <a:cubicBezTo>
                    <a:pt x="1860" y="428"/>
                    <a:pt x="2108" y="930"/>
                    <a:pt x="1920" y="1297"/>
                  </a:cubicBezTo>
                  <a:cubicBezTo>
                    <a:pt x="3262" y="1297"/>
                    <a:pt x="4643" y="1297"/>
                    <a:pt x="4643" y="1297"/>
                  </a:cubicBezTo>
                  <a:cubicBezTo>
                    <a:pt x="4455" y="885"/>
                    <a:pt x="4748" y="420"/>
                    <a:pt x="5198" y="412"/>
                  </a:cubicBezTo>
                  <a:cubicBezTo>
                    <a:pt x="5648" y="404"/>
                    <a:pt x="5880" y="922"/>
                    <a:pt x="5730" y="1320"/>
                  </a:cubicBezTo>
                  <a:cubicBezTo>
                    <a:pt x="6578" y="1537"/>
                    <a:pt x="7948" y="1024"/>
                    <a:pt x="7763" y="825"/>
                  </a:cubicBezTo>
                  <a:cubicBezTo>
                    <a:pt x="7578" y="626"/>
                    <a:pt x="5352" y="189"/>
                    <a:pt x="4620" y="127"/>
                  </a:cubicBezTo>
                  <a:cubicBezTo>
                    <a:pt x="3888" y="65"/>
                    <a:pt x="3732" y="421"/>
                    <a:pt x="3368" y="450"/>
                  </a:cubicBezTo>
                  <a:cubicBezTo>
                    <a:pt x="3004" y="479"/>
                    <a:pt x="2700" y="369"/>
                    <a:pt x="2438" y="300"/>
                  </a:cubicBezTo>
                  <a:cubicBezTo>
                    <a:pt x="2176" y="231"/>
                    <a:pt x="2090" y="74"/>
                    <a:pt x="1793" y="37"/>
                  </a:cubicBezTo>
                  <a:cubicBezTo>
                    <a:pt x="1496" y="0"/>
                    <a:pt x="917" y="30"/>
                    <a:pt x="653" y="75"/>
                  </a:cubicBezTo>
                  <a:cubicBezTo>
                    <a:pt x="389" y="120"/>
                    <a:pt x="276" y="100"/>
                    <a:pt x="210" y="307"/>
                  </a:cubicBezTo>
                  <a:cubicBezTo>
                    <a:pt x="210" y="307"/>
                    <a:pt x="0" y="682"/>
                    <a:pt x="255" y="1320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12" name="AutoShape 43"/>
            <p:cNvSpPr>
              <a:spLocks noChangeArrowheads="1"/>
            </p:cNvSpPr>
            <p:nvPr/>
          </p:nvSpPr>
          <p:spPr bwMode="auto">
            <a:xfrm rot="10800000">
              <a:off x="2617152" y="4557444"/>
              <a:ext cx="2016739" cy="80006"/>
            </a:xfrm>
            <a:custGeom>
              <a:avLst/>
              <a:gdLst>
                <a:gd name="T0" fmla="*/ 1989289 w 21600"/>
                <a:gd name="T1" fmla="*/ 40003 h 21600"/>
                <a:gd name="T2" fmla="*/ 1008370 w 21600"/>
                <a:gd name="T3" fmla="*/ 80006 h 21600"/>
                <a:gd name="T4" fmla="*/ 27450 w 21600"/>
                <a:gd name="T5" fmla="*/ 40003 h 21600"/>
                <a:gd name="T6" fmla="*/ 100837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094 w 21600"/>
                <a:gd name="T13" fmla="*/ 2094 h 21600"/>
                <a:gd name="T14" fmla="*/ 19506 w 21600"/>
                <a:gd name="T15" fmla="*/ 195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7" y="21600"/>
                  </a:lnTo>
                  <a:lnTo>
                    <a:pt x="2101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FFFF"/>
                </a:gs>
                <a:gs pos="100000">
                  <a:srgbClr val="5E7676"/>
                </a:gs>
              </a:gsLst>
              <a:lin ang="2700000" scaled="1"/>
            </a:gra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13" name="AutoShape 44"/>
            <p:cNvSpPr>
              <a:spLocks noChangeArrowheads="1"/>
            </p:cNvSpPr>
            <p:nvPr/>
          </p:nvSpPr>
          <p:spPr bwMode="auto">
            <a:xfrm rot="10800000">
              <a:off x="1461597" y="4591429"/>
              <a:ext cx="471988" cy="50270"/>
            </a:xfrm>
            <a:custGeom>
              <a:avLst/>
              <a:gdLst>
                <a:gd name="T0" fmla="*/ 448454 w 21600"/>
                <a:gd name="T1" fmla="*/ 25135 h 21600"/>
                <a:gd name="T2" fmla="*/ 235994 w 21600"/>
                <a:gd name="T3" fmla="*/ 50270 h 21600"/>
                <a:gd name="T4" fmla="*/ 23534 w 21600"/>
                <a:gd name="T5" fmla="*/ 25135 h 21600"/>
                <a:gd name="T6" fmla="*/ 23599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877 w 21600"/>
                <a:gd name="T13" fmla="*/ 2877 h 21600"/>
                <a:gd name="T14" fmla="*/ 18723 w 21600"/>
                <a:gd name="T15" fmla="*/ 1872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3" y="21600"/>
                  </a:lnTo>
                  <a:lnTo>
                    <a:pt x="19447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FFFF"/>
                </a:gs>
                <a:gs pos="100000">
                  <a:srgbClr val="5E7676"/>
                </a:gs>
              </a:gsLst>
              <a:lin ang="2700000" scaled="1"/>
            </a:gra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14" name="AutoShape 45"/>
            <p:cNvSpPr>
              <a:spLocks noChangeArrowheads="1"/>
            </p:cNvSpPr>
            <p:nvPr/>
          </p:nvSpPr>
          <p:spPr bwMode="auto">
            <a:xfrm rot="10800000">
              <a:off x="5325244" y="4586473"/>
              <a:ext cx="471988" cy="50270"/>
            </a:xfrm>
            <a:custGeom>
              <a:avLst/>
              <a:gdLst>
                <a:gd name="T0" fmla="*/ 448454 w 21600"/>
                <a:gd name="T1" fmla="*/ 25135 h 21600"/>
                <a:gd name="T2" fmla="*/ 235994 w 21600"/>
                <a:gd name="T3" fmla="*/ 50270 h 21600"/>
                <a:gd name="T4" fmla="*/ 23534 w 21600"/>
                <a:gd name="T5" fmla="*/ 25135 h 21600"/>
                <a:gd name="T6" fmla="*/ 23599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877 w 21600"/>
                <a:gd name="T13" fmla="*/ 2877 h 21600"/>
                <a:gd name="T14" fmla="*/ 18723 w 21600"/>
                <a:gd name="T15" fmla="*/ 1872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3" y="21600"/>
                  </a:lnTo>
                  <a:lnTo>
                    <a:pt x="19447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FFFF"/>
                </a:gs>
                <a:gs pos="100000">
                  <a:srgbClr val="5E7676"/>
                </a:gs>
              </a:gsLst>
              <a:lin ang="2700000" scaled="1"/>
            </a:gra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15" name="Freeform 46"/>
            <p:cNvSpPr>
              <a:spLocks/>
            </p:cNvSpPr>
            <p:nvPr/>
          </p:nvSpPr>
          <p:spPr bwMode="auto">
            <a:xfrm>
              <a:off x="6129109" y="4060412"/>
              <a:ext cx="568225" cy="191166"/>
            </a:xfrm>
            <a:custGeom>
              <a:avLst/>
              <a:gdLst>
                <a:gd name="T0" fmla="*/ 122420 w 803"/>
                <a:gd name="T1" fmla="*/ 0 h 270"/>
                <a:gd name="T2" fmla="*/ 74301 w 803"/>
                <a:gd name="T3" fmla="*/ 169925 h 270"/>
                <a:gd name="T4" fmla="*/ 568225 w 803"/>
                <a:gd name="T5" fmla="*/ 127444 h 270"/>
                <a:gd name="T6" fmla="*/ 0 60000 65536"/>
                <a:gd name="T7" fmla="*/ 0 60000 65536"/>
                <a:gd name="T8" fmla="*/ 0 60000 65536"/>
                <a:gd name="T9" fmla="*/ 0 w 803"/>
                <a:gd name="T10" fmla="*/ 0 h 270"/>
                <a:gd name="T11" fmla="*/ 803 w 803"/>
                <a:gd name="T12" fmla="*/ 270 h 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3" h="270">
                  <a:moveTo>
                    <a:pt x="173" y="0"/>
                  </a:moveTo>
                  <a:cubicBezTo>
                    <a:pt x="162" y="41"/>
                    <a:pt x="0" y="210"/>
                    <a:pt x="105" y="240"/>
                  </a:cubicBezTo>
                  <a:cubicBezTo>
                    <a:pt x="210" y="270"/>
                    <a:pt x="658" y="192"/>
                    <a:pt x="803" y="180"/>
                  </a:cubicBezTo>
                </a:path>
              </a:pathLst>
            </a:custGeom>
            <a:solidFill>
              <a:srgbClr val="FFFF99"/>
            </a:solidFill>
            <a:ln w="9525">
              <a:noFill/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16" name="Freeform 47"/>
            <p:cNvSpPr>
              <a:spLocks/>
            </p:cNvSpPr>
            <p:nvPr/>
          </p:nvSpPr>
          <p:spPr bwMode="auto">
            <a:xfrm>
              <a:off x="6129109" y="4066076"/>
              <a:ext cx="568225" cy="191166"/>
            </a:xfrm>
            <a:custGeom>
              <a:avLst/>
              <a:gdLst>
                <a:gd name="T0" fmla="*/ 122420 w 803"/>
                <a:gd name="T1" fmla="*/ 0 h 270"/>
                <a:gd name="T2" fmla="*/ 74301 w 803"/>
                <a:gd name="T3" fmla="*/ 169925 h 270"/>
                <a:gd name="T4" fmla="*/ 568225 w 803"/>
                <a:gd name="T5" fmla="*/ 127444 h 270"/>
                <a:gd name="T6" fmla="*/ 0 60000 65536"/>
                <a:gd name="T7" fmla="*/ 0 60000 65536"/>
                <a:gd name="T8" fmla="*/ 0 60000 65536"/>
                <a:gd name="T9" fmla="*/ 0 w 803"/>
                <a:gd name="T10" fmla="*/ 0 h 270"/>
                <a:gd name="T11" fmla="*/ 803 w 803"/>
                <a:gd name="T12" fmla="*/ 270 h 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3" h="270">
                  <a:moveTo>
                    <a:pt x="173" y="0"/>
                  </a:moveTo>
                  <a:cubicBezTo>
                    <a:pt x="162" y="41"/>
                    <a:pt x="0" y="210"/>
                    <a:pt x="105" y="240"/>
                  </a:cubicBezTo>
                  <a:cubicBezTo>
                    <a:pt x="210" y="270"/>
                    <a:pt x="658" y="192"/>
                    <a:pt x="803" y="180"/>
                  </a:cubicBezTo>
                </a:path>
              </a:pathLst>
            </a:custGeom>
            <a:noFill/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17" name="Freeform 48"/>
            <p:cNvSpPr>
              <a:spLocks/>
            </p:cNvSpPr>
            <p:nvPr/>
          </p:nvSpPr>
          <p:spPr bwMode="auto">
            <a:xfrm>
              <a:off x="1405694" y="4081653"/>
              <a:ext cx="154263" cy="133108"/>
            </a:xfrm>
            <a:custGeom>
              <a:avLst/>
              <a:gdLst>
                <a:gd name="T0" fmla="*/ 5661 w 218"/>
                <a:gd name="T1" fmla="*/ 0 h 188"/>
                <a:gd name="T2" fmla="*/ 154263 w 218"/>
                <a:gd name="T3" fmla="*/ 0 h 188"/>
                <a:gd name="T4" fmla="*/ 154263 w 218"/>
                <a:gd name="T5" fmla="*/ 133108 h 188"/>
                <a:gd name="T6" fmla="*/ 0 w 218"/>
                <a:gd name="T7" fmla="*/ 133108 h 1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8"/>
                <a:gd name="T13" fmla="*/ 0 h 188"/>
                <a:gd name="T14" fmla="*/ 218 w 218"/>
                <a:gd name="T15" fmla="*/ 188 h 1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8" h="188">
                  <a:moveTo>
                    <a:pt x="8" y="0"/>
                  </a:moveTo>
                  <a:lnTo>
                    <a:pt x="218" y="0"/>
                  </a:lnTo>
                  <a:lnTo>
                    <a:pt x="218" y="188"/>
                  </a:lnTo>
                  <a:lnTo>
                    <a:pt x="0" y="188"/>
                  </a:lnTo>
                </a:path>
              </a:pathLst>
            </a:custGeom>
            <a:solidFill>
              <a:srgbClr val="FF6600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  <p:sp>
          <p:nvSpPr>
            <p:cNvPr id="19518" name="Freeform 49"/>
            <p:cNvSpPr>
              <a:spLocks/>
            </p:cNvSpPr>
            <p:nvPr/>
          </p:nvSpPr>
          <p:spPr bwMode="auto">
            <a:xfrm>
              <a:off x="2966013" y="3858627"/>
              <a:ext cx="1040213" cy="547301"/>
            </a:xfrm>
            <a:custGeom>
              <a:avLst/>
              <a:gdLst>
                <a:gd name="T0" fmla="*/ 0 w 1470"/>
                <a:gd name="T1" fmla="*/ 0 h 773"/>
                <a:gd name="T2" fmla="*/ 159216 w 1470"/>
                <a:gd name="T3" fmla="*/ 414193 h 773"/>
                <a:gd name="T4" fmla="*/ 313479 w 1470"/>
                <a:gd name="T5" fmla="*/ 547301 h 773"/>
                <a:gd name="T6" fmla="*/ 955298 w 1470"/>
                <a:gd name="T7" fmla="*/ 531016 h 773"/>
                <a:gd name="T8" fmla="*/ 1040213 w 1470"/>
                <a:gd name="T9" fmla="*/ 5664 h 7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0"/>
                <a:gd name="T16" fmla="*/ 0 h 773"/>
                <a:gd name="T17" fmla="*/ 1470 w 1470"/>
                <a:gd name="T18" fmla="*/ 773 h 7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0" h="773">
                  <a:moveTo>
                    <a:pt x="0" y="0"/>
                  </a:moveTo>
                  <a:lnTo>
                    <a:pt x="225" y="585"/>
                  </a:lnTo>
                  <a:lnTo>
                    <a:pt x="443" y="773"/>
                  </a:lnTo>
                  <a:lnTo>
                    <a:pt x="1350" y="750"/>
                  </a:lnTo>
                  <a:lnTo>
                    <a:pt x="1470" y="8"/>
                  </a:lnTo>
                </a:path>
              </a:pathLst>
            </a:custGeom>
            <a:noFill/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</p:grpSp>
      <p:grpSp>
        <p:nvGrpSpPr>
          <p:cNvPr id="330" name="Group 329"/>
          <p:cNvGrpSpPr>
            <a:grpSpLocks/>
          </p:cNvGrpSpPr>
          <p:nvPr/>
        </p:nvGrpSpPr>
        <p:grpSpPr bwMode="auto">
          <a:xfrm>
            <a:off x="3116264" y="4681538"/>
            <a:ext cx="447675" cy="449262"/>
            <a:chOff x="1978615" y="4082619"/>
            <a:chExt cx="597554" cy="597887"/>
          </a:xfrm>
        </p:grpSpPr>
        <p:grpSp>
          <p:nvGrpSpPr>
            <p:cNvPr id="19483" name="Group 330"/>
            <p:cNvGrpSpPr>
              <a:grpSpLocks/>
            </p:cNvGrpSpPr>
            <p:nvPr/>
          </p:nvGrpSpPr>
          <p:grpSpPr bwMode="auto">
            <a:xfrm>
              <a:off x="2049703" y="4162063"/>
              <a:ext cx="433755" cy="443539"/>
              <a:chOff x="2732937" y="4406417"/>
              <a:chExt cx="578340" cy="591385"/>
            </a:xfrm>
          </p:grpSpPr>
          <p:sp>
            <p:nvSpPr>
              <p:cNvPr id="19485" name="Freeform 12"/>
              <p:cNvSpPr>
                <a:spLocks/>
              </p:cNvSpPr>
              <p:nvPr/>
            </p:nvSpPr>
            <p:spPr bwMode="auto">
              <a:xfrm>
                <a:off x="2923645" y="4406417"/>
                <a:ext cx="113578" cy="301912"/>
              </a:xfrm>
              <a:custGeom>
                <a:avLst/>
                <a:gdLst>
                  <a:gd name="T0" fmla="*/ 113578 w 201"/>
                  <a:gd name="T1" fmla="*/ 0 h 534"/>
                  <a:gd name="T2" fmla="*/ 71198 w 201"/>
                  <a:gd name="T3" fmla="*/ 5088 h 534"/>
                  <a:gd name="T4" fmla="*/ 0 w 201"/>
                  <a:gd name="T5" fmla="*/ 23746 h 534"/>
                  <a:gd name="T6" fmla="*/ 111883 w 201"/>
                  <a:gd name="T7" fmla="*/ 301912 h 534"/>
                  <a:gd name="T8" fmla="*/ 113578 w 201"/>
                  <a:gd name="T9" fmla="*/ 0 h 5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534"/>
                  <a:gd name="T17" fmla="*/ 201 w 201"/>
                  <a:gd name="T18" fmla="*/ 534 h 5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5454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86" name="Freeform 13"/>
              <p:cNvSpPr>
                <a:spLocks/>
              </p:cNvSpPr>
              <p:nvPr/>
            </p:nvSpPr>
            <p:spPr bwMode="auto">
              <a:xfrm rot="4242036">
                <a:off x="3094827" y="4450601"/>
                <a:ext cx="113641" cy="301743"/>
              </a:xfrm>
              <a:custGeom>
                <a:avLst/>
                <a:gdLst>
                  <a:gd name="T0" fmla="*/ 113641 w 201"/>
                  <a:gd name="T1" fmla="*/ 0 h 534"/>
                  <a:gd name="T2" fmla="*/ 71238 w 201"/>
                  <a:gd name="T3" fmla="*/ 5086 h 534"/>
                  <a:gd name="T4" fmla="*/ 0 w 201"/>
                  <a:gd name="T5" fmla="*/ 23733 h 534"/>
                  <a:gd name="T6" fmla="*/ 111945 w 201"/>
                  <a:gd name="T7" fmla="*/ 301743 h 534"/>
                  <a:gd name="T8" fmla="*/ 113641 w 201"/>
                  <a:gd name="T9" fmla="*/ 0 h 5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534"/>
                  <a:gd name="T17" fmla="*/ 201 w 201"/>
                  <a:gd name="T18" fmla="*/ 534 h 5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5454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87" name="Freeform 14"/>
              <p:cNvSpPr>
                <a:spLocks/>
              </p:cNvSpPr>
              <p:nvPr/>
            </p:nvSpPr>
            <p:spPr bwMode="auto">
              <a:xfrm rot="8639670">
                <a:off x="3108420" y="4632003"/>
                <a:ext cx="113578" cy="301912"/>
              </a:xfrm>
              <a:custGeom>
                <a:avLst/>
                <a:gdLst>
                  <a:gd name="T0" fmla="*/ 113578 w 201"/>
                  <a:gd name="T1" fmla="*/ 0 h 534"/>
                  <a:gd name="T2" fmla="*/ 71198 w 201"/>
                  <a:gd name="T3" fmla="*/ 5088 h 534"/>
                  <a:gd name="T4" fmla="*/ 0 w 201"/>
                  <a:gd name="T5" fmla="*/ 23746 h 534"/>
                  <a:gd name="T6" fmla="*/ 111883 w 201"/>
                  <a:gd name="T7" fmla="*/ 301912 h 534"/>
                  <a:gd name="T8" fmla="*/ 113578 w 201"/>
                  <a:gd name="T9" fmla="*/ 0 h 5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534"/>
                  <a:gd name="T17" fmla="*/ 201 w 201"/>
                  <a:gd name="T18" fmla="*/ 534 h 5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5454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88" name="Freeform 15"/>
              <p:cNvSpPr>
                <a:spLocks/>
              </p:cNvSpPr>
              <p:nvPr/>
            </p:nvSpPr>
            <p:spPr bwMode="auto">
              <a:xfrm rot="-8679478">
                <a:off x="2942857" y="4695890"/>
                <a:ext cx="113578" cy="301912"/>
              </a:xfrm>
              <a:custGeom>
                <a:avLst/>
                <a:gdLst>
                  <a:gd name="T0" fmla="*/ 113578 w 201"/>
                  <a:gd name="T1" fmla="*/ 0 h 534"/>
                  <a:gd name="T2" fmla="*/ 71198 w 201"/>
                  <a:gd name="T3" fmla="*/ 5088 h 534"/>
                  <a:gd name="T4" fmla="*/ 0 w 201"/>
                  <a:gd name="T5" fmla="*/ 23746 h 534"/>
                  <a:gd name="T6" fmla="*/ 111883 w 201"/>
                  <a:gd name="T7" fmla="*/ 301912 h 534"/>
                  <a:gd name="T8" fmla="*/ 113578 w 201"/>
                  <a:gd name="T9" fmla="*/ 0 h 5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534"/>
                  <a:gd name="T17" fmla="*/ 201 w 201"/>
                  <a:gd name="T18" fmla="*/ 534 h 5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5454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89" name="Freeform 16"/>
              <p:cNvSpPr>
                <a:spLocks/>
              </p:cNvSpPr>
              <p:nvPr/>
            </p:nvSpPr>
            <p:spPr bwMode="auto">
              <a:xfrm rot="-4287794">
                <a:off x="2826988" y="4560849"/>
                <a:ext cx="113641" cy="301743"/>
              </a:xfrm>
              <a:custGeom>
                <a:avLst/>
                <a:gdLst>
                  <a:gd name="T0" fmla="*/ 113641 w 201"/>
                  <a:gd name="T1" fmla="*/ 0 h 534"/>
                  <a:gd name="T2" fmla="*/ 71238 w 201"/>
                  <a:gd name="T3" fmla="*/ 5086 h 534"/>
                  <a:gd name="T4" fmla="*/ 0 w 201"/>
                  <a:gd name="T5" fmla="*/ 23733 h 534"/>
                  <a:gd name="T6" fmla="*/ 111945 w 201"/>
                  <a:gd name="T7" fmla="*/ 301743 h 534"/>
                  <a:gd name="T8" fmla="*/ 113641 w 201"/>
                  <a:gd name="T9" fmla="*/ 0 h 5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534"/>
                  <a:gd name="T17" fmla="*/ 201 w 201"/>
                  <a:gd name="T18" fmla="*/ 534 h 5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5454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90" name="Line 18"/>
              <p:cNvSpPr>
                <a:spLocks noChangeShapeType="1"/>
              </p:cNvSpPr>
              <p:nvPr/>
            </p:nvSpPr>
            <p:spPr bwMode="auto">
              <a:xfrm flipH="1">
                <a:off x="2870529" y="4699282"/>
                <a:ext cx="165563" cy="22897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91" name="Line 19"/>
              <p:cNvSpPr>
                <a:spLocks noChangeShapeType="1"/>
              </p:cNvSpPr>
              <p:nvPr/>
            </p:nvSpPr>
            <p:spPr bwMode="auto">
              <a:xfrm>
                <a:off x="3035527" y="4699282"/>
                <a:ext cx="170084" cy="23745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92" name="Line 20"/>
              <p:cNvSpPr>
                <a:spLocks noChangeShapeType="1"/>
              </p:cNvSpPr>
              <p:nvPr/>
            </p:nvSpPr>
            <p:spPr bwMode="auto">
              <a:xfrm flipV="1">
                <a:off x="3036092" y="4605995"/>
                <a:ext cx="275185" cy="932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93" name="Line 21"/>
              <p:cNvSpPr>
                <a:spLocks noChangeShapeType="1"/>
              </p:cNvSpPr>
              <p:nvPr/>
            </p:nvSpPr>
            <p:spPr bwMode="auto">
              <a:xfrm flipH="1" flipV="1">
                <a:off x="2764862" y="4609953"/>
                <a:ext cx="271230" cy="932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94" name="Line 22"/>
              <p:cNvSpPr>
                <a:spLocks noChangeShapeType="1"/>
              </p:cNvSpPr>
              <p:nvPr/>
            </p:nvSpPr>
            <p:spPr bwMode="auto">
              <a:xfrm flipV="1">
                <a:off x="3035527" y="4406417"/>
                <a:ext cx="0" cy="2928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95" name="Oval 23"/>
              <p:cNvSpPr>
                <a:spLocks noChangeArrowheads="1"/>
              </p:cNvSpPr>
              <p:nvPr/>
            </p:nvSpPr>
            <p:spPr bwMode="auto">
              <a:xfrm>
                <a:off x="2953593" y="4614476"/>
                <a:ext cx="168389" cy="168482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</p:grpSp>
        <p:sp>
          <p:nvSpPr>
            <p:cNvPr id="19484" name="Oval 10"/>
            <p:cNvSpPr>
              <a:spLocks noChangeArrowheads="1"/>
            </p:cNvSpPr>
            <p:nvPr/>
          </p:nvSpPr>
          <p:spPr bwMode="auto">
            <a:xfrm>
              <a:off x="1978615" y="4082619"/>
              <a:ext cx="597554" cy="59788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</p:grpSp>
      <p:grpSp>
        <p:nvGrpSpPr>
          <p:cNvPr id="344" name="Group 343"/>
          <p:cNvGrpSpPr>
            <a:grpSpLocks/>
          </p:cNvGrpSpPr>
          <p:nvPr/>
        </p:nvGrpSpPr>
        <p:grpSpPr bwMode="auto">
          <a:xfrm>
            <a:off x="5141913" y="4681539"/>
            <a:ext cx="449262" cy="447675"/>
            <a:chOff x="1978615" y="4082619"/>
            <a:chExt cx="597554" cy="597887"/>
          </a:xfrm>
        </p:grpSpPr>
        <p:grpSp>
          <p:nvGrpSpPr>
            <p:cNvPr id="19470" name="Group 344"/>
            <p:cNvGrpSpPr>
              <a:grpSpLocks/>
            </p:cNvGrpSpPr>
            <p:nvPr/>
          </p:nvGrpSpPr>
          <p:grpSpPr bwMode="auto">
            <a:xfrm>
              <a:off x="2049703" y="4162063"/>
              <a:ext cx="433755" cy="443539"/>
              <a:chOff x="2732937" y="4406417"/>
              <a:chExt cx="578340" cy="591385"/>
            </a:xfrm>
          </p:grpSpPr>
          <p:sp>
            <p:nvSpPr>
              <p:cNvPr id="19472" name="Freeform 12"/>
              <p:cNvSpPr>
                <a:spLocks/>
              </p:cNvSpPr>
              <p:nvPr/>
            </p:nvSpPr>
            <p:spPr bwMode="auto">
              <a:xfrm>
                <a:off x="2923645" y="4406417"/>
                <a:ext cx="113578" cy="301912"/>
              </a:xfrm>
              <a:custGeom>
                <a:avLst/>
                <a:gdLst>
                  <a:gd name="T0" fmla="*/ 113578 w 201"/>
                  <a:gd name="T1" fmla="*/ 0 h 534"/>
                  <a:gd name="T2" fmla="*/ 71198 w 201"/>
                  <a:gd name="T3" fmla="*/ 5088 h 534"/>
                  <a:gd name="T4" fmla="*/ 0 w 201"/>
                  <a:gd name="T5" fmla="*/ 23746 h 534"/>
                  <a:gd name="T6" fmla="*/ 111883 w 201"/>
                  <a:gd name="T7" fmla="*/ 301912 h 534"/>
                  <a:gd name="T8" fmla="*/ 113578 w 201"/>
                  <a:gd name="T9" fmla="*/ 0 h 5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534"/>
                  <a:gd name="T17" fmla="*/ 201 w 201"/>
                  <a:gd name="T18" fmla="*/ 534 h 5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5454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73" name="Freeform 13"/>
              <p:cNvSpPr>
                <a:spLocks/>
              </p:cNvSpPr>
              <p:nvPr/>
            </p:nvSpPr>
            <p:spPr bwMode="auto">
              <a:xfrm rot="4242036">
                <a:off x="3094827" y="4450601"/>
                <a:ext cx="113641" cy="301743"/>
              </a:xfrm>
              <a:custGeom>
                <a:avLst/>
                <a:gdLst>
                  <a:gd name="T0" fmla="*/ 113641 w 201"/>
                  <a:gd name="T1" fmla="*/ 0 h 534"/>
                  <a:gd name="T2" fmla="*/ 71238 w 201"/>
                  <a:gd name="T3" fmla="*/ 5086 h 534"/>
                  <a:gd name="T4" fmla="*/ 0 w 201"/>
                  <a:gd name="T5" fmla="*/ 23733 h 534"/>
                  <a:gd name="T6" fmla="*/ 111945 w 201"/>
                  <a:gd name="T7" fmla="*/ 301743 h 534"/>
                  <a:gd name="T8" fmla="*/ 113641 w 201"/>
                  <a:gd name="T9" fmla="*/ 0 h 5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534"/>
                  <a:gd name="T17" fmla="*/ 201 w 201"/>
                  <a:gd name="T18" fmla="*/ 534 h 5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5454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74" name="Freeform 14"/>
              <p:cNvSpPr>
                <a:spLocks/>
              </p:cNvSpPr>
              <p:nvPr/>
            </p:nvSpPr>
            <p:spPr bwMode="auto">
              <a:xfrm rot="8639670">
                <a:off x="3108420" y="4632003"/>
                <a:ext cx="113578" cy="301912"/>
              </a:xfrm>
              <a:custGeom>
                <a:avLst/>
                <a:gdLst>
                  <a:gd name="T0" fmla="*/ 113578 w 201"/>
                  <a:gd name="T1" fmla="*/ 0 h 534"/>
                  <a:gd name="T2" fmla="*/ 71198 w 201"/>
                  <a:gd name="T3" fmla="*/ 5088 h 534"/>
                  <a:gd name="T4" fmla="*/ 0 w 201"/>
                  <a:gd name="T5" fmla="*/ 23746 h 534"/>
                  <a:gd name="T6" fmla="*/ 111883 w 201"/>
                  <a:gd name="T7" fmla="*/ 301912 h 534"/>
                  <a:gd name="T8" fmla="*/ 113578 w 201"/>
                  <a:gd name="T9" fmla="*/ 0 h 5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534"/>
                  <a:gd name="T17" fmla="*/ 201 w 201"/>
                  <a:gd name="T18" fmla="*/ 534 h 5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5454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75" name="Freeform 15"/>
              <p:cNvSpPr>
                <a:spLocks/>
              </p:cNvSpPr>
              <p:nvPr/>
            </p:nvSpPr>
            <p:spPr bwMode="auto">
              <a:xfrm rot="-8679478">
                <a:off x="2942857" y="4695890"/>
                <a:ext cx="113578" cy="301912"/>
              </a:xfrm>
              <a:custGeom>
                <a:avLst/>
                <a:gdLst>
                  <a:gd name="T0" fmla="*/ 113578 w 201"/>
                  <a:gd name="T1" fmla="*/ 0 h 534"/>
                  <a:gd name="T2" fmla="*/ 71198 w 201"/>
                  <a:gd name="T3" fmla="*/ 5088 h 534"/>
                  <a:gd name="T4" fmla="*/ 0 w 201"/>
                  <a:gd name="T5" fmla="*/ 23746 h 534"/>
                  <a:gd name="T6" fmla="*/ 111883 w 201"/>
                  <a:gd name="T7" fmla="*/ 301912 h 534"/>
                  <a:gd name="T8" fmla="*/ 113578 w 201"/>
                  <a:gd name="T9" fmla="*/ 0 h 5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534"/>
                  <a:gd name="T17" fmla="*/ 201 w 201"/>
                  <a:gd name="T18" fmla="*/ 534 h 5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5454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76" name="Freeform 16"/>
              <p:cNvSpPr>
                <a:spLocks/>
              </p:cNvSpPr>
              <p:nvPr/>
            </p:nvSpPr>
            <p:spPr bwMode="auto">
              <a:xfrm rot="-4287794">
                <a:off x="2826988" y="4560849"/>
                <a:ext cx="113641" cy="301743"/>
              </a:xfrm>
              <a:custGeom>
                <a:avLst/>
                <a:gdLst>
                  <a:gd name="T0" fmla="*/ 113641 w 201"/>
                  <a:gd name="T1" fmla="*/ 0 h 534"/>
                  <a:gd name="T2" fmla="*/ 71238 w 201"/>
                  <a:gd name="T3" fmla="*/ 5086 h 534"/>
                  <a:gd name="T4" fmla="*/ 0 w 201"/>
                  <a:gd name="T5" fmla="*/ 23733 h 534"/>
                  <a:gd name="T6" fmla="*/ 111945 w 201"/>
                  <a:gd name="T7" fmla="*/ 301743 h 534"/>
                  <a:gd name="T8" fmla="*/ 113641 w 201"/>
                  <a:gd name="T9" fmla="*/ 0 h 5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534"/>
                  <a:gd name="T17" fmla="*/ 201 w 201"/>
                  <a:gd name="T18" fmla="*/ 534 h 5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534">
                    <a:moveTo>
                      <a:pt x="201" y="0"/>
                    </a:moveTo>
                    <a:lnTo>
                      <a:pt x="126" y="9"/>
                    </a:lnTo>
                    <a:lnTo>
                      <a:pt x="0" y="42"/>
                    </a:lnTo>
                    <a:lnTo>
                      <a:pt x="198" y="534"/>
                    </a:lnTo>
                    <a:lnTo>
                      <a:pt x="20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5454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77" name="Line 18"/>
              <p:cNvSpPr>
                <a:spLocks noChangeShapeType="1"/>
              </p:cNvSpPr>
              <p:nvPr/>
            </p:nvSpPr>
            <p:spPr bwMode="auto">
              <a:xfrm flipH="1">
                <a:off x="2870529" y="4699282"/>
                <a:ext cx="165563" cy="22897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78" name="Line 19"/>
              <p:cNvSpPr>
                <a:spLocks noChangeShapeType="1"/>
              </p:cNvSpPr>
              <p:nvPr/>
            </p:nvSpPr>
            <p:spPr bwMode="auto">
              <a:xfrm>
                <a:off x="3035527" y="4699282"/>
                <a:ext cx="170084" cy="23745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79" name="Line 20"/>
              <p:cNvSpPr>
                <a:spLocks noChangeShapeType="1"/>
              </p:cNvSpPr>
              <p:nvPr/>
            </p:nvSpPr>
            <p:spPr bwMode="auto">
              <a:xfrm flipV="1">
                <a:off x="3036092" y="4605995"/>
                <a:ext cx="275185" cy="932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80" name="Line 21"/>
              <p:cNvSpPr>
                <a:spLocks noChangeShapeType="1"/>
              </p:cNvSpPr>
              <p:nvPr/>
            </p:nvSpPr>
            <p:spPr bwMode="auto">
              <a:xfrm flipH="1" flipV="1">
                <a:off x="2764862" y="4609953"/>
                <a:ext cx="271230" cy="932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81" name="Line 22"/>
              <p:cNvSpPr>
                <a:spLocks noChangeShapeType="1"/>
              </p:cNvSpPr>
              <p:nvPr/>
            </p:nvSpPr>
            <p:spPr bwMode="auto">
              <a:xfrm flipV="1">
                <a:off x="3035527" y="4406417"/>
                <a:ext cx="0" cy="2928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  <p:sp>
            <p:nvSpPr>
              <p:cNvPr id="19482" name="Oval 23"/>
              <p:cNvSpPr>
                <a:spLocks noChangeArrowheads="1"/>
              </p:cNvSpPr>
              <p:nvPr/>
            </p:nvSpPr>
            <p:spPr bwMode="auto">
              <a:xfrm>
                <a:off x="2953593" y="4614476"/>
                <a:ext cx="168389" cy="168482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lin ang="27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51435" tIns="25718" rIns="51435" bIns="25718"/>
              <a:lstStyle/>
              <a:p>
                <a:endParaRPr lang="en-US"/>
              </a:p>
            </p:txBody>
          </p:sp>
        </p:grpSp>
        <p:sp>
          <p:nvSpPr>
            <p:cNvPr id="19471" name="Oval 10"/>
            <p:cNvSpPr>
              <a:spLocks noChangeArrowheads="1"/>
            </p:cNvSpPr>
            <p:nvPr/>
          </p:nvSpPr>
          <p:spPr bwMode="auto">
            <a:xfrm>
              <a:off x="1978615" y="4082619"/>
              <a:ext cx="597554" cy="59788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51435" tIns="25718" rIns="51435" bIns="25718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4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-1.00065 -0.0013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39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-1.33958 0.00023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7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-2.21007 0.00162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03" y="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72000000">
                                      <p:cBhvr>
                                        <p:cTn id="12" dur="5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72000000">
                                      <p:cBhvr>
                                        <p:cTn id="14" dur="5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3EF9D15-F4EB-7D09-4DE9-EE165D774571}"/>
              </a:ext>
            </a:extLst>
          </p:cNvPr>
          <p:cNvGrpSpPr/>
          <p:nvPr/>
        </p:nvGrpSpPr>
        <p:grpSpPr>
          <a:xfrm>
            <a:off x="1155700" y="3670300"/>
            <a:ext cx="2641600" cy="2641600"/>
            <a:chOff x="914400" y="3263900"/>
            <a:chExt cx="2768600" cy="27686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DB6E02F-CCEC-BF89-B56D-E42EC48EC008}"/>
                </a:ext>
              </a:extLst>
            </p:cNvPr>
            <p:cNvSpPr/>
            <p:nvPr/>
          </p:nvSpPr>
          <p:spPr>
            <a:xfrm>
              <a:off x="914400" y="3263900"/>
              <a:ext cx="2768600" cy="276860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100000">
                  <a:srgbClr val="FFE10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DCB143F-F021-1791-7F16-5BAEC630C1A7}"/>
                </a:ext>
              </a:extLst>
            </p:cNvPr>
            <p:cNvSpPr/>
            <p:nvPr/>
          </p:nvSpPr>
          <p:spPr>
            <a:xfrm>
              <a:off x="1955800" y="4305300"/>
              <a:ext cx="685800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8E7CC5D-2BF4-DC56-097B-F71BE954C542}"/>
              </a:ext>
            </a:extLst>
          </p:cNvPr>
          <p:cNvSpPr/>
          <p:nvPr/>
        </p:nvSpPr>
        <p:spPr>
          <a:xfrm>
            <a:off x="3505200" y="1549400"/>
            <a:ext cx="4419600" cy="34417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0FAC6D-4077-F8CF-FD7B-9BD078C69B0C}"/>
              </a:ext>
            </a:extLst>
          </p:cNvPr>
          <p:cNvSpPr/>
          <p:nvPr/>
        </p:nvSpPr>
        <p:spPr>
          <a:xfrm>
            <a:off x="3505200" y="1549399"/>
            <a:ext cx="4419600" cy="344170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FF0000"/>
              </a:gs>
            </a:gsLst>
            <a:lin ang="81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FC6B4D-3595-A208-4B55-F0E887C7ECC4}"/>
              </a:ext>
            </a:extLst>
          </p:cNvPr>
          <p:cNvSpPr txBox="1"/>
          <p:nvPr/>
        </p:nvSpPr>
        <p:spPr>
          <a:xfrm>
            <a:off x="1838738" y="628860"/>
            <a:ext cx="8249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Animated colors… Nothing </a:t>
            </a:r>
            <a:r>
              <a:rPr lang="en-US" sz="3200" i="1" dirty="0"/>
              <a:t>changes</a:t>
            </a:r>
            <a:r>
              <a:rPr lang="en-US" sz="3200" dirty="0"/>
              <a:t> color here!</a:t>
            </a:r>
            <a:r>
              <a:rPr lang="en-US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703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73F33F-16C4-5CF3-B2CA-F36D080B1914}"/>
              </a:ext>
            </a:extLst>
          </p:cNvPr>
          <p:cNvSpPr/>
          <p:nvPr/>
        </p:nvSpPr>
        <p:spPr>
          <a:xfrm>
            <a:off x="321547" y="395654"/>
            <a:ext cx="11512899" cy="61634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11E332-EEEA-E135-1706-C72CE79B0535}"/>
              </a:ext>
            </a:extLst>
          </p:cNvPr>
          <p:cNvSpPr/>
          <p:nvPr/>
        </p:nvSpPr>
        <p:spPr>
          <a:xfrm>
            <a:off x="1066494" y="734212"/>
            <a:ext cx="2162908" cy="25761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B282F0-2263-15D0-CA37-CE5C6173A7B2}"/>
              </a:ext>
            </a:extLst>
          </p:cNvPr>
          <p:cNvSpPr txBox="1"/>
          <p:nvPr/>
        </p:nvSpPr>
        <p:spPr>
          <a:xfrm>
            <a:off x="1386838" y="1979706"/>
            <a:ext cx="797756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Fire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2C7F97-7CFA-C312-81E4-FBF1AF8C3878}"/>
              </a:ext>
            </a:extLst>
          </p:cNvPr>
          <p:cNvSpPr txBox="1"/>
          <p:nvPr/>
        </p:nvSpPr>
        <p:spPr>
          <a:xfrm>
            <a:off x="2311177" y="1976230"/>
            <a:ext cx="797756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Bye!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B74186-A1CD-C375-0640-AEDB6ECCD181}"/>
              </a:ext>
            </a:extLst>
          </p:cNvPr>
          <p:cNvSpPr txBox="1"/>
          <p:nvPr/>
        </p:nvSpPr>
        <p:spPr>
          <a:xfrm>
            <a:off x="1386838" y="1406713"/>
            <a:ext cx="797757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Arrive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BE713E2-21A1-4DE6-EA27-33A36EE07244}"/>
              </a:ext>
            </a:extLst>
          </p:cNvPr>
          <p:cNvGrpSpPr/>
          <p:nvPr/>
        </p:nvGrpSpPr>
        <p:grpSpPr>
          <a:xfrm>
            <a:off x="8546124" y="2233246"/>
            <a:ext cx="2901461" cy="2901461"/>
            <a:chOff x="8546124" y="2233246"/>
            <a:chExt cx="2901461" cy="290146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A17F139-D181-1672-7844-88AE69B49CDE}"/>
                </a:ext>
              </a:extLst>
            </p:cNvPr>
            <p:cNvSpPr/>
            <p:nvPr/>
          </p:nvSpPr>
          <p:spPr>
            <a:xfrm>
              <a:off x="8546124" y="2233246"/>
              <a:ext cx="2901461" cy="29014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B85CD0F-CF08-8C9C-40D3-DB3B41DE05B8}"/>
                </a:ext>
              </a:extLst>
            </p:cNvPr>
            <p:cNvSpPr/>
            <p:nvPr/>
          </p:nvSpPr>
          <p:spPr>
            <a:xfrm>
              <a:off x="8916304" y="2768192"/>
              <a:ext cx="2161099" cy="1902741"/>
            </a:xfrm>
            <a:custGeom>
              <a:avLst/>
              <a:gdLst>
                <a:gd name="connsiteX0" fmla="*/ 167417 w 2161099"/>
                <a:gd name="connsiteY0" fmla="*/ 0 h 1902741"/>
                <a:gd name="connsiteX1" fmla="*/ 536693 w 2161099"/>
                <a:gd name="connsiteY1" fmla="*/ 422030 h 1902741"/>
                <a:gd name="connsiteX2" fmla="*/ 363 w 2161099"/>
                <a:gd name="connsiteY2" fmla="*/ 633046 h 1902741"/>
                <a:gd name="connsiteX3" fmla="*/ 633409 w 2161099"/>
                <a:gd name="connsiteY3" fmla="*/ 993530 h 1902741"/>
                <a:gd name="connsiteX4" fmla="*/ 369640 w 2161099"/>
                <a:gd name="connsiteY4" fmla="*/ 1389184 h 1902741"/>
                <a:gd name="connsiteX5" fmla="*/ 923555 w 2161099"/>
                <a:gd name="connsiteY5" fmla="*/ 931984 h 1902741"/>
                <a:gd name="connsiteX6" fmla="*/ 809255 w 2161099"/>
                <a:gd name="connsiteY6" fmla="*/ 694592 h 1902741"/>
                <a:gd name="connsiteX7" fmla="*/ 1266455 w 2161099"/>
                <a:gd name="connsiteY7" fmla="*/ 773723 h 1902741"/>
                <a:gd name="connsiteX8" fmla="*/ 1196117 w 2161099"/>
                <a:gd name="connsiteY8" fmla="*/ 1248507 h 1902741"/>
                <a:gd name="connsiteX9" fmla="*/ 1424717 w 2161099"/>
                <a:gd name="connsiteY9" fmla="*/ 1600200 h 1902741"/>
                <a:gd name="connsiteX10" fmla="*/ 1503847 w 2161099"/>
                <a:gd name="connsiteY10" fmla="*/ 1600200 h 1902741"/>
                <a:gd name="connsiteX11" fmla="*/ 1407132 w 2161099"/>
                <a:gd name="connsiteY11" fmla="*/ 1345223 h 1902741"/>
                <a:gd name="connsiteX12" fmla="*/ 1354378 w 2161099"/>
                <a:gd name="connsiteY12" fmla="*/ 1081453 h 1902741"/>
                <a:gd name="connsiteX13" fmla="*/ 1442301 w 2161099"/>
                <a:gd name="connsiteY13" fmla="*/ 861646 h 1902741"/>
                <a:gd name="connsiteX14" fmla="*/ 1961047 w 2161099"/>
                <a:gd name="connsiteY14" fmla="*/ 1143000 h 1902741"/>
                <a:gd name="connsiteX15" fmla="*/ 1952255 w 2161099"/>
                <a:gd name="connsiteY15" fmla="*/ 1565030 h 1902741"/>
                <a:gd name="connsiteX16" fmla="*/ 1328001 w 2161099"/>
                <a:gd name="connsiteY16" fmla="*/ 1811215 h 1902741"/>
                <a:gd name="connsiteX17" fmla="*/ 352055 w 2161099"/>
                <a:gd name="connsiteY17" fmla="*/ 1406769 h 1902741"/>
                <a:gd name="connsiteX18" fmla="*/ 255340 w 2161099"/>
                <a:gd name="connsiteY18" fmla="*/ 1591407 h 1902741"/>
                <a:gd name="connsiteX19" fmla="*/ 598240 w 2161099"/>
                <a:gd name="connsiteY19" fmla="*/ 1652953 h 1902741"/>
                <a:gd name="connsiteX20" fmla="*/ 870801 w 2161099"/>
                <a:gd name="connsiteY20" fmla="*/ 1767253 h 1902741"/>
                <a:gd name="connsiteX21" fmla="*/ 1389547 w 2161099"/>
                <a:gd name="connsiteY21" fmla="*/ 1872761 h 1902741"/>
                <a:gd name="connsiteX22" fmla="*/ 1662109 w 2161099"/>
                <a:gd name="connsiteY22" fmla="*/ 1890346 h 1902741"/>
                <a:gd name="connsiteX23" fmla="*/ 1996217 w 2161099"/>
                <a:gd name="connsiteY23" fmla="*/ 1705707 h 1902741"/>
                <a:gd name="connsiteX24" fmla="*/ 2154478 w 2161099"/>
                <a:gd name="connsiteY24" fmla="*/ 1362807 h 1902741"/>
                <a:gd name="connsiteX25" fmla="*/ 2057763 w 2161099"/>
                <a:gd name="connsiteY25" fmla="*/ 896815 h 1902741"/>
                <a:gd name="connsiteX26" fmla="*/ 1424717 w 2161099"/>
                <a:gd name="connsiteY26" fmla="*/ 474784 h 1902741"/>
                <a:gd name="connsiteX27" fmla="*/ 1415924 w 2161099"/>
                <a:gd name="connsiteY27" fmla="*/ 43961 h 1902741"/>
                <a:gd name="connsiteX28" fmla="*/ 1029063 w 2161099"/>
                <a:gd name="connsiteY28" fmla="*/ 378069 h 1902741"/>
                <a:gd name="connsiteX29" fmla="*/ 686163 w 2161099"/>
                <a:gd name="connsiteY29" fmla="*/ 175846 h 1902741"/>
                <a:gd name="connsiteX30" fmla="*/ 519109 w 2161099"/>
                <a:gd name="connsiteY30" fmla="*/ 35169 h 1902741"/>
                <a:gd name="connsiteX31" fmla="*/ 185001 w 2161099"/>
                <a:gd name="connsiteY31" fmla="*/ 79130 h 1902741"/>
                <a:gd name="connsiteX32" fmla="*/ 246547 w 2161099"/>
                <a:gd name="connsiteY32" fmla="*/ 123092 h 190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61099" h="1902741">
                  <a:moveTo>
                    <a:pt x="167417" y="0"/>
                  </a:moveTo>
                  <a:cubicBezTo>
                    <a:pt x="365976" y="158261"/>
                    <a:pt x="564535" y="316522"/>
                    <a:pt x="536693" y="422030"/>
                  </a:cubicBezTo>
                  <a:cubicBezTo>
                    <a:pt x="508851" y="527538"/>
                    <a:pt x="-15756" y="537796"/>
                    <a:pt x="363" y="633046"/>
                  </a:cubicBezTo>
                  <a:cubicBezTo>
                    <a:pt x="16482" y="728296"/>
                    <a:pt x="571863" y="867507"/>
                    <a:pt x="633409" y="993530"/>
                  </a:cubicBezTo>
                  <a:cubicBezTo>
                    <a:pt x="694955" y="1119553"/>
                    <a:pt x="321282" y="1399442"/>
                    <a:pt x="369640" y="1389184"/>
                  </a:cubicBezTo>
                  <a:cubicBezTo>
                    <a:pt x="417998" y="1378926"/>
                    <a:pt x="850286" y="1047749"/>
                    <a:pt x="923555" y="931984"/>
                  </a:cubicBezTo>
                  <a:cubicBezTo>
                    <a:pt x="996824" y="816219"/>
                    <a:pt x="752105" y="720969"/>
                    <a:pt x="809255" y="694592"/>
                  </a:cubicBezTo>
                  <a:cubicBezTo>
                    <a:pt x="866405" y="668215"/>
                    <a:pt x="1201978" y="681404"/>
                    <a:pt x="1266455" y="773723"/>
                  </a:cubicBezTo>
                  <a:cubicBezTo>
                    <a:pt x="1330932" y="866042"/>
                    <a:pt x="1169740" y="1110761"/>
                    <a:pt x="1196117" y="1248507"/>
                  </a:cubicBezTo>
                  <a:cubicBezTo>
                    <a:pt x="1222494" y="1386253"/>
                    <a:pt x="1373429" y="1541585"/>
                    <a:pt x="1424717" y="1600200"/>
                  </a:cubicBezTo>
                  <a:cubicBezTo>
                    <a:pt x="1476005" y="1658815"/>
                    <a:pt x="1506778" y="1642696"/>
                    <a:pt x="1503847" y="1600200"/>
                  </a:cubicBezTo>
                  <a:cubicBezTo>
                    <a:pt x="1500916" y="1557704"/>
                    <a:pt x="1432043" y="1431681"/>
                    <a:pt x="1407132" y="1345223"/>
                  </a:cubicBezTo>
                  <a:cubicBezTo>
                    <a:pt x="1382221" y="1258765"/>
                    <a:pt x="1348517" y="1162049"/>
                    <a:pt x="1354378" y="1081453"/>
                  </a:cubicBezTo>
                  <a:cubicBezTo>
                    <a:pt x="1360239" y="1000857"/>
                    <a:pt x="1341190" y="851388"/>
                    <a:pt x="1442301" y="861646"/>
                  </a:cubicBezTo>
                  <a:cubicBezTo>
                    <a:pt x="1543413" y="871904"/>
                    <a:pt x="1876055" y="1025769"/>
                    <a:pt x="1961047" y="1143000"/>
                  </a:cubicBezTo>
                  <a:cubicBezTo>
                    <a:pt x="2046039" y="1260231"/>
                    <a:pt x="2057763" y="1453661"/>
                    <a:pt x="1952255" y="1565030"/>
                  </a:cubicBezTo>
                  <a:cubicBezTo>
                    <a:pt x="1846747" y="1676399"/>
                    <a:pt x="1594701" y="1837592"/>
                    <a:pt x="1328001" y="1811215"/>
                  </a:cubicBezTo>
                  <a:cubicBezTo>
                    <a:pt x="1061301" y="1784838"/>
                    <a:pt x="530832" y="1443404"/>
                    <a:pt x="352055" y="1406769"/>
                  </a:cubicBezTo>
                  <a:cubicBezTo>
                    <a:pt x="173278" y="1370134"/>
                    <a:pt x="214309" y="1550376"/>
                    <a:pt x="255340" y="1591407"/>
                  </a:cubicBezTo>
                  <a:cubicBezTo>
                    <a:pt x="296371" y="1632438"/>
                    <a:pt x="495663" y="1623645"/>
                    <a:pt x="598240" y="1652953"/>
                  </a:cubicBezTo>
                  <a:cubicBezTo>
                    <a:pt x="700817" y="1682261"/>
                    <a:pt x="738917" y="1730618"/>
                    <a:pt x="870801" y="1767253"/>
                  </a:cubicBezTo>
                  <a:cubicBezTo>
                    <a:pt x="1002685" y="1803888"/>
                    <a:pt x="1257662" y="1852246"/>
                    <a:pt x="1389547" y="1872761"/>
                  </a:cubicBezTo>
                  <a:cubicBezTo>
                    <a:pt x="1521432" y="1893276"/>
                    <a:pt x="1560997" y="1918188"/>
                    <a:pt x="1662109" y="1890346"/>
                  </a:cubicBezTo>
                  <a:cubicBezTo>
                    <a:pt x="1763221" y="1862504"/>
                    <a:pt x="1914156" y="1793630"/>
                    <a:pt x="1996217" y="1705707"/>
                  </a:cubicBezTo>
                  <a:cubicBezTo>
                    <a:pt x="2078278" y="1617784"/>
                    <a:pt x="2144220" y="1497622"/>
                    <a:pt x="2154478" y="1362807"/>
                  </a:cubicBezTo>
                  <a:cubicBezTo>
                    <a:pt x="2164736" y="1227992"/>
                    <a:pt x="2179390" y="1044819"/>
                    <a:pt x="2057763" y="896815"/>
                  </a:cubicBezTo>
                  <a:cubicBezTo>
                    <a:pt x="1936136" y="748811"/>
                    <a:pt x="1531690" y="616926"/>
                    <a:pt x="1424717" y="474784"/>
                  </a:cubicBezTo>
                  <a:cubicBezTo>
                    <a:pt x="1317744" y="332642"/>
                    <a:pt x="1481866" y="60080"/>
                    <a:pt x="1415924" y="43961"/>
                  </a:cubicBezTo>
                  <a:cubicBezTo>
                    <a:pt x="1349982" y="27842"/>
                    <a:pt x="1150690" y="356088"/>
                    <a:pt x="1029063" y="378069"/>
                  </a:cubicBezTo>
                  <a:cubicBezTo>
                    <a:pt x="907436" y="400050"/>
                    <a:pt x="771155" y="232996"/>
                    <a:pt x="686163" y="175846"/>
                  </a:cubicBezTo>
                  <a:cubicBezTo>
                    <a:pt x="601171" y="118696"/>
                    <a:pt x="602636" y="51288"/>
                    <a:pt x="519109" y="35169"/>
                  </a:cubicBezTo>
                  <a:cubicBezTo>
                    <a:pt x="435582" y="19050"/>
                    <a:pt x="230428" y="64476"/>
                    <a:pt x="185001" y="79130"/>
                  </a:cubicBezTo>
                  <a:cubicBezTo>
                    <a:pt x="139574" y="93784"/>
                    <a:pt x="193060" y="108438"/>
                    <a:pt x="246547" y="123092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4DB6E77-BC89-6359-A45E-F8AE26925B84}"/>
                </a:ext>
              </a:extLst>
            </p:cNvPr>
            <p:cNvSpPr/>
            <p:nvPr/>
          </p:nvSpPr>
          <p:spPr>
            <a:xfrm>
              <a:off x="8793853" y="2540977"/>
              <a:ext cx="2289441" cy="826610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4C1360D-936D-CA6B-BFFC-0AE0C177929D}"/>
                </a:ext>
              </a:extLst>
            </p:cNvPr>
            <p:cNvSpPr/>
            <p:nvPr/>
          </p:nvSpPr>
          <p:spPr>
            <a:xfrm>
              <a:off x="8687071" y="3490414"/>
              <a:ext cx="1510364" cy="545322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A147B95-D177-89C6-9E4A-E3F13B4AE5A8}"/>
                </a:ext>
              </a:extLst>
            </p:cNvPr>
            <p:cNvSpPr/>
            <p:nvPr/>
          </p:nvSpPr>
          <p:spPr>
            <a:xfrm rot="10800000">
              <a:off x="8981392" y="3837842"/>
              <a:ext cx="2289441" cy="826610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E0A24FE-71E9-020A-4CF5-DBC6F1D1438A}"/>
                </a:ext>
              </a:extLst>
            </p:cNvPr>
            <p:cNvSpPr/>
            <p:nvPr/>
          </p:nvSpPr>
          <p:spPr>
            <a:xfrm>
              <a:off x="9882237" y="3415992"/>
              <a:ext cx="1510364" cy="545322"/>
            </a:xfrm>
            <a:custGeom>
              <a:avLst/>
              <a:gdLst>
                <a:gd name="connsiteX0" fmla="*/ 1607447 w 2289441"/>
                <a:gd name="connsiteY0" fmla="*/ 0 h 826610"/>
                <a:gd name="connsiteX1" fmla="*/ 684255 w 2289441"/>
                <a:gd name="connsiteY1" fmla="*/ 237392 h 826610"/>
                <a:gd name="connsiteX2" fmla="*/ 1123870 w 2289441"/>
                <a:gd name="connsiteY2" fmla="*/ 237392 h 826610"/>
                <a:gd name="connsiteX3" fmla="*/ 7247 w 2289441"/>
                <a:gd name="connsiteY3" fmla="*/ 712177 h 826610"/>
                <a:gd name="connsiteX4" fmla="*/ 1765709 w 2289441"/>
                <a:gd name="connsiteY4" fmla="*/ 386861 h 826610"/>
                <a:gd name="connsiteX5" fmla="*/ 904062 w 2289441"/>
                <a:gd name="connsiteY5" fmla="*/ 826477 h 826610"/>
                <a:gd name="connsiteX6" fmla="*/ 2275662 w 2289441"/>
                <a:gd name="connsiteY6" fmla="*/ 334108 h 826610"/>
                <a:gd name="connsiteX7" fmla="*/ 1625032 w 2289441"/>
                <a:gd name="connsiteY7" fmla="*/ 202223 h 826610"/>
                <a:gd name="connsiteX8" fmla="*/ 1871216 w 2289441"/>
                <a:gd name="connsiteY8" fmla="*/ 87923 h 826610"/>
                <a:gd name="connsiteX9" fmla="*/ 1537109 w 2289441"/>
                <a:gd name="connsiteY9" fmla="*/ 26377 h 826610"/>
                <a:gd name="connsiteX10" fmla="*/ 1554693 w 2289441"/>
                <a:gd name="connsiteY10" fmla="*/ 35169 h 82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9441" h="826610">
                  <a:moveTo>
                    <a:pt x="1607447" y="0"/>
                  </a:moveTo>
                  <a:cubicBezTo>
                    <a:pt x="1186149" y="98913"/>
                    <a:pt x="764851" y="197827"/>
                    <a:pt x="684255" y="237392"/>
                  </a:cubicBezTo>
                  <a:cubicBezTo>
                    <a:pt x="603659" y="276957"/>
                    <a:pt x="1236705" y="158261"/>
                    <a:pt x="1123870" y="237392"/>
                  </a:cubicBezTo>
                  <a:cubicBezTo>
                    <a:pt x="1011035" y="316523"/>
                    <a:pt x="-99726" y="687266"/>
                    <a:pt x="7247" y="712177"/>
                  </a:cubicBezTo>
                  <a:cubicBezTo>
                    <a:pt x="114220" y="737088"/>
                    <a:pt x="1616240" y="367811"/>
                    <a:pt x="1765709" y="386861"/>
                  </a:cubicBezTo>
                  <a:cubicBezTo>
                    <a:pt x="1915178" y="405911"/>
                    <a:pt x="819070" y="835269"/>
                    <a:pt x="904062" y="826477"/>
                  </a:cubicBezTo>
                  <a:cubicBezTo>
                    <a:pt x="989054" y="817685"/>
                    <a:pt x="2155500" y="438150"/>
                    <a:pt x="2275662" y="334108"/>
                  </a:cubicBezTo>
                  <a:cubicBezTo>
                    <a:pt x="2395824" y="230066"/>
                    <a:pt x="1692440" y="243254"/>
                    <a:pt x="1625032" y="202223"/>
                  </a:cubicBezTo>
                  <a:cubicBezTo>
                    <a:pt x="1557624" y="161192"/>
                    <a:pt x="1885870" y="117230"/>
                    <a:pt x="1871216" y="87923"/>
                  </a:cubicBezTo>
                  <a:cubicBezTo>
                    <a:pt x="1856562" y="58616"/>
                    <a:pt x="1589863" y="35169"/>
                    <a:pt x="1537109" y="26377"/>
                  </a:cubicBezTo>
                  <a:cubicBezTo>
                    <a:pt x="1484355" y="17585"/>
                    <a:pt x="1519524" y="26377"/>
                    <a:pt x="1554693" y="351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5452E81-AE90-7949-3843-C7B6C7764185}"/>
              </a:ext>
            </a:extLst>
          </p:cNvPr>
          <p:cNvGrpSpPr/>
          <p:nvPr/>
        </p:nvGrpSpPr>
        <p:grpSpPr>
          <a:xfrm>
            <a:off x="4684400" y="2624684"/>
            <a:ext cx="1571328" cy="1582616"/>
            <a:chOff x="1629875" y="3800374"/>
            <a:chExt cx="1571328" cy="158261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17A02E0-579D-B4B2-67F6-33B0147700B7}"/>
                </a:ext>
              </a:extLst>
            </p:cNvPr>
            <p:cNvGrpSpPr/>
            <p:nvPr/>
          </p:nvGrpSpPr>
          <p:grpSpPr>
            <a:xfrm>
              <a:off x="1629875" y="3800374"/>
              <a:ext cx="1571328" cy="1582616"/>
              <a:chOff x="5046785" y="1090246"/>
              <a:chExt cx="2039816" cy="205447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8E2D7FFA-503D-6D79-6FD3-5FA44020E5C9}"/>
                  </a:ext>
                </a:extLst>
              </p:cNvPr>
              <p:cNvSpPr/>
              <p:nvPr/>
            </p:nvSpPr>
            <p:spPr>
              <a:xfrm>
                <a:off x="5046785" y="1090246"/>
                <a:ext cx="2039816" cy="203981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BD26441-CE90-AD4D-A4F7-97B1219B5A9F}"/>
                  </a:ext>
                </a:extLst>
              </p:cNvPr>
              <p:cNvCxnSpPr>
                <a:stCxn id="8" idx="2"/>
                <a:endCxn id="8" idx="6"/>
              </p:cNvCxnSpPr>
              <p:nvPr/>
            </p:nvCxnSpPr>
            <p:spPr>
              <a:xfrm>
                <a:off x="5046785" y="2110154"/>
                <a:ext cx="20398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Arc 10">
                <a:extLst>
                  <a:ext uri="{FF2B5EF4-FFF2-40B4-BE49-F238E27FC236}">
                    <a16:creationId xmlns:a16="http://schemas.microsoft.com/office/drawing/2014/main" id="{1EE587A3-077E-1E0F-478D-E69B02A346DF}"/>
                  </a:ext>
                </a:extLst>
              </p:cNvPr>
              <p:cNvSpPr/>
              <p:nvPr/>
            </p:nvSpPr>
            <p:spPr>
              <a:xfrm>
                <a:off x="5205046" y="1090246"/>
                <a:ext cx="1723292" cy="2039816"/>
              </a:xfrm>
              <a:prstGeom prst="arc">
                <a:avLst>
                  <a:gd name="adj1" fmla="val 16200000"/>
                  <a:gd name="adj2" fmla="val 539999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4F625758-4FCB-5F96-D553-1E50F2DCB6D0}"/>
                  </a:ext>
                </a:extLst>
              </p:cNvPr>
              <p:cNvSpPr/>
              <p:nvPr/>
            </p:nvSpPr>
            <p:spPr>
              <a:xfrm>
                <a:off x="5515706" y="1093178"/>
                <a:ext cx="1052148" cy="2039816"/>
              </a:xfrm>
              <a:prstGeom prst="arc">
                <a:avLst>
                  <a:gd name="adj1" fmla="val 16200000"/>
                  <a:gd name="adj2" fmla="val 539999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2A068F8-EF83-EE6B-6F38-C6DDEF94CBB3}"/>
                  </a:ext>
                </a:extLst>
              </p:cNvPr>
              <p:cNvCxnSpPr/>
              <p:nvPr/>
            </p:nvCxnSpPr>
            <p:spPr>
              <a:xfrm flipV="1">
                <a:off x="6096000" y="1090246"/>
                <a:ext cx="0" cy="20398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1375402-8383-1735-FB42-1650F9CBFEE3}"/>
                  </a:ext>
                </a:extLst>
              </p:cNvPr>
              <p:cNvGrpSpPr/>
              <p:nvPr/>
            </p:nvGrpSpPr>
            <p:grpSpPr>
              <a:xfrm flipH="1">
                <a:off x="5251941" y="1101968"/>
                <a:ext cx="1723292" cy="2042748"/>
                <a:chOff x="5357446" y="1242646"/>
                <a:chExt cx="1723292" cy="2042748"/>
              </a:xfrm>
            </p:grpSpPr>
            <p:sp>
              <p:nvSpPr>
                <p:cNvPr id="15" name="Arc 14">
                  <a:extLst>
                    <a:ext uri="{FF2B5EF4-FFF2-40B4-BE49-F238E27FC236}">
                      <a16:creationId xmlns:a16="http://schemas.microsoft.com/office/drawing/2014/main" id="{C9A17EDD-EFCD-7028-1BB0-4483C53799CA}"/>
                    </a:ext>
                  </a:extLst>
                </p:cNvPr>
                <p:cNvSpPr/>
                <p:nvPr/>
              </p:nvSpPr>
              <p:spPr>
                <a:xfrm>
                  <a:off x="5357446" y="1242646"/>
                  <a:ext cx="1723292" cy="2039816"/>
                </a:xfrm>
                <a:prstGeom prst="arc">
                  <a:avLst>
                    <a:gd name="adj1" fmla="val 16200000"/>
                    <a:gd name="adj2" fmla="val 5399997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Arc 15">
                  <a:extLst>
                    <a:ext uri="{FF2B5EF4-FFF2-40B4-BE49-F238E27FC236}">
                      <a16:creationId xmlns:a16="http://schemas.microsoft.com/office/drawing/2014/main" id="{A62F4D21-71F3-0413-9CC7-CB80D54F5609}"/>
                    </a:ext>
                  </a:extLst>
                </p:cNvPr>
                <p:cNvSpPr/>
                <p:nvPr/>
              </p:nvSpPr>
              <p:spPr>
                <a:xfrm>
                  <a:off x="5668106" y="1245578"/>
                  <a:ext cx="1052148" cy="2039816"/>
                </a:xfrm>
                <a:prstGeom prst="arc">
                  <a:avLst>
                    <a:gd name="adj1" fmla="val 16200000"/>
                    <a:gd name="adj2" fmla="val 5399997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7A9F5D8-10F9-0554-F7C1-C348BA51B640}"/>
                </a:ext>
              </a:extLst>
            </p:cNvPr>
            <p:cNvSpPr/>
            <p:nvPr/>
          </p:nvSpPr>
          <p:spPr>
            <a:xfrm>
              <a:off x="2604281" y="4035736"/>
              <a:ext cx="279436" cy="470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6ABFD2B-3F74-2DFF-10C1-7D96B741782F}"/>
              </a:ext>
            </a:extLst>
          </p:cNvPr>
          <p:cNvGrpSpPr/>
          <p:nvPr/>
        </p:nvGrpSpPr>
        <p:grpSpPr>
          <a:xfrm>
            <a:off x="5658806" y="2820941"/>
            <a:ext cx="3987612" cy="826611"/>
            <a:chOff x="5658806" y="2820941"/>
            <a:chExt cx="3987612" cy="826611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9609721-A5C6-B1A2-24D9-745BCDC43F28}"/>
                </a:ext>
              </a:extLst>
            </p:cNvPr>
            <p:cNvCxnSpPr/>
            <p:nvPr/>
          </p:nvCxnSpPr>
          <p:spPr>
            <a:xfrm>
              <a:off x="6631912" y="3195376"/>
              <a:ext cx="3014506" cy="452176"/>
            </a:xfrm>
            <a:prstGeom prst="line">
              <a:avLst/>
            </a:prstGeom>
            <a:ln w="571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1102BC0-BD71-F7C7-64CA-8115FD58F228}"/>
                </a:ext>
              </a:extLst>
            </p:cNvPr>
            <p:cNvCxnSpPr/>
            <p:nvPr/>
          </p:nvCxnSpPr>
          <p:spPr>
            <a:xfrm>
              <a:off x="5844898" y="2820941"/>
              <a:ext cx="781010" cy="374436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3D0DC21-362A-A70F-3FE6-3FF5A602278D}"/>
                </a:ext>
              </a:extLst>
            </p:cNvPr>
            <p:cNvCxnSpPr>
              <a:cxnSpLocks/>
              <a:stCxn id="29" idx="1"/>
            </p:cNvCxnSpPr>
            <p:nvPr/>
          </p:nvCxnSpPr>
          <p:spPr>
            <a:xfrm>
              <a:off x="5699728" y="2929008"/>
              <a:ext cx="972550" cy="266368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96E23CB-7BA3-0B08-FFB3-B152B409FF3B}"/>
                </a:ext>
              </a:extLst>
            </p:cNvPr>
            <p:cNvCxnSpPr>
              <a:cxnSpLocks/>
              <a:stCxn id="29" idx="4"/>
            </p:cNvCxnSpPr>
            <p:nvPr/>
          </p:nvCxnSpPr>
          <p:spPr>
            <a:xfrm flipV="1">
              <a:off x="5798524" y="3195376"/>
              <a:ext cx="873754" cy="135570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A136681-C859-6EE2-5143-7D400A2B5488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>
              <a:off x="5658806" y="3095496"/>
              <a:ext cx="958149" cy="99880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E71A87-9631-FB5E-E8C6-F85ED1A5925D}"/>
                </a:ext>
              </a:extLst>
            </p:cNvPr>
            <p:cNvCxnSpPr>
              <a:cxnSpLocks/>
              <a:stCxn id="29" idx="3"/>
            </p:cNvCxnSpPr>
            <p:nvPr/>
          </p:nvCxnSpPr>
          <p:spPr>
            <a:xfrm flipV="1">
              <a:off x="5699728" y="3195376"/>
              <a:ext cx="926180" cy="66608"/>
            </a:xfrm>
            <a:prstGeom prst="line">
              <a:avLst/>
            </a:prstGeom>
            <a:ln w="19050">
              <a:solidFill>
                <a:srgbClr val="11FF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AB1CC95-4096-0F50-753E-8BF275148132}"/>
              </a:ext>
            </a:extLst>
          </p:cNvPr>
          <p:cNvSpPr txBox="1"/>
          <p:nvPr/>
        </p:nvSpPr>
        <p:spPr>
          <a:xfrm>
            <a:off x="2308120" y="1406713"/>
            <a:ext cx="797757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Attack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549EAAE-84F1-F714-14CF-02137DC347CE}"/>
              </a:ext>
            </a:extLst>
          </p:cNvPr>
          <p:cNvGrpSpPr/>
          <p:nvPr/>
        </p:nvGrpSpPr>
        <p:grpSpPr>
          <a:xfrm>
            <a:off x="-1683650" y="6959207"/>
            <a:ext cx="4715568" cy="1607355"/>
            <a:chOff x="-1683650" y="6959207"/>
            <a:chExt cx="4715568" cy="1607355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A9ECADF-864B-EAAC-6006-66DE32E99666}"/>
                </a:ext>
              </a:extLst>
            </p:cNvPr>
            <p:cNvGrpSpPr/>
            <p:nvPr/>
          </p:nvGrpSpPr>
          <p:grpSpPr>
            <a:xfrm>
              <a:off x="-400498" y="7816334"/>
              <a:ext cx="1565031" cy="750228"/>
              <a:chOff x="2497015" y="4202723"/>
              <a:chExt cx="2370626" cy="1136406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EABE4EF-8B65-3F45-B481-5AD64D9626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2215F0AB-7420-6C0C-C06B-37DAEB0190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7A1D4296-B7D6-39AD-3C8B-A79AAD32C359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83492A93-07CE-2D86-D7F6-D442E9890AE0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F2D3333-D7D3-7C35-856D-7164916A14D8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FE41444-6EA3-7A1D-FCD8-410601883532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9D764B8-532C-1BC7-6487-C909BC488D4D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AEA10A7-7AD6-C5E3-D71C-50F7AADB3D71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BFBD28BD-CD7E-F31B-4CFA-2BC3DE97ED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068EF85-0CF4-CA51-13C0-60972B41F7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70196C9-1DD0-52DE-32E8-3233F8946270}"/>
                </a:ext>
              </a:extLst>
            </p:cNvPr>
            <p:cNvGrpSpPr/>
            <p:nvPr/>
          </p:nvGrpSpPr>
          <p:grpSpPr>
            <a:xfrm>
              <a:off x="-1683650" y="7045756"/>
              <a:ext cx="1565031" cy="750228"/>
              <a:chOff x="2497015" y="4202723"/>
              <a:chExt cx="2370626" cy="1136406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C33192D-E528-1764-AB7B-182D5DAD7E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868B617-9478-7534-F4EF-8F475212A0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79C7CEF0-1D11-755C-F63A-3A3DD8B06B81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9961925-A89B-7800-BEA8-8CF3EC7F578A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17E20024-FC82-4943-AD90-3C8012DB8C81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2EFB081C-330A-D2F3-0011-C6F7C834D1F4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C23205D-D22F-12C9-C858-9651AFF8AC31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518CDFF-4A15-22B1-A066-E3AC24C04057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767074CA-3645-61A5-8D4E-4CB1C27885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5181228A-CEB6-B044-D1F6-3D8EA22DF9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A83FC9E-0A4E-AC3E-07AA-65153BF59150}"/>
                </a:ext>
              </a:extLst>
            </p:cNvPr>
            <p:cNvGrpSpPr/>
            <p:nvPr/>
          </p:nvGrpSpPr>
          <p:grpSpPr>
            <a:xfrm>
              <a:off x="56034" y="6959207"/>
              <a:ext cx="1565031" cy="750228"/>
              <a:chOff x="2497015" y="4202723"/>
              <a:chExt cx="2370626" cy="1136406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5DA8CCA7-7548-71A6-34C5-13F0FE9F3F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7E74130A-9CE7-4E4B-4A09-D3A1336F8A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72FA0DD-9356-0308-70E1-118CE2FEF8F4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B672965-2A5C-788A-C5D9-A971A0BADD06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0CE7EB4-6DFF-2A70-1CAA-27345E262D24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317D36CA-94D4-A9A0-5429-B39A6EA18C4A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47007754-E72E-EF94-F10E-122711508D76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DCDD525C-0D4C-0B72-8530-5E2EE2AB6E4A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6C3485E3-11D8-2FA7-0694-FD6EB07B6E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9ABBE36-76C4-F91A-BB99-EB770C27DD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2A526DF-57BF-F8BA-B1A9-D2F5B94BB94B}"/>
                </a:ext>
              </a:extLst>
            </p:cNvPr>
            <p:cNvGrpSpPr/>
            <p:nvPr/>
          </p:nvGrpSpPr>
          <p:grpSpPr>
            <a:xfrm>
              <a:off x="1466887" y="7370125"/>
              <a:ext cx="1565031" cy="750228"/>
              <a:chOff x="2497015" y="4202723"/>
              <a:chExt cx="2370626" cy="1136406"/>
            </a:xfrm>
          </p:grpSpPr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C8565F0E-624C-20F1-516E-008454D76D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4284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F63A4815-6117-FA4F-D7E4-1C4B71E4A8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0192" y="4863287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F630D326-7F46-7952-8664-15F0A561DA6C}"/>
                  </a:ext>
                </a:extLst>
              </p:cNvPr>
              <p:cNvSpPr/>
              <p:nvPr/>
            </p:nvSpPr>
            <p:spPr>
              <a:xfrm>
                <a:off x="2497015" y="4202723"/>
                <a:ext cx="2039816" cy="1134208"/>
              </a:xfrm>
              <a:custGeom>
                <a:avLst/>
                <a:gdLst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19" fmla="*/ 105508 w 2039816"/>
                  <a:gd name="connsiteY19" fmla="*/ 509954 h 1134208"/>
                  <a:gd name="connsiteX0" fmla="*/ 281354 w 2039816"/>
                  <a:gd name="connsiteY0" fmla="*/ 404446 h 1134208"/>
                  <a:gd name="connsiteX1" fmla="*/ 0 w 2039816"/>
                  <a:gd name="connsiteY1" fmla="*/ 580292 h 1134208"/>
                  <a:gd name="connsiteX2" fmla="*/ 694593 w 2039816"/>
                  <a:gd name="connsiteY2" fmla="*/ 800100 h 1134208"/>
                  <a:gd name="connsiteX3" fmla="*/ 254977 w 2039816"/>
                  <a:gd name="connsiteY3" fmla="*/ 677008 h 1134208"/>
                  <a:gd name="connsiteX4" fmla="*/ 79131 w 2039816"/>
                  <a:gd name="connsiteY4" fmla="*/ 844062 h 1134208"/>
                  <a:gd name="connsiteX5" fmla="*/ 879231 w 2039816"/>
                  <a:gd name="connsiteY5" fmla="*/ 870439 h 1134208"/>
                  <a:gd name="connsiteX6" fmla="*/ 1608993 w 2039816"/>
                  <a:gd name="connsiteY6" fmla="*/ 1134208 h 1134208"/>
                  <a:gd name="connsiteX7" fmla="*/ 1828800 w 2039816"/>
                  <a:gd name="connsiteY7" fmla="*/ 949569 h 1134208"/>
                  <a:gd name="connsiteX8" fmla="*/ 1336431 w 2039816"/>
                  <a:gd name="connsiteY8" fmla="*/ 764931 h 1134208"/>
                  <a:gd name="connsiteX9" fmla="*/ 1749670 w 2039816"/>
                  <a:gd name="connsiteY9" fmla="*/ 826477 h 1134208"/>
                  <a:gd name="connsiteX10" fmla="*/ 2039816 w 2039816"/>
                  <a:gd name="connsiteY10" fmla="*/ 624254 h 1134208"/>
                  <a:gd name="connsiteX11" fmla="*/ 1397977 w 2039816"/>
                  <a:gd name="connsiteY11" fmla="*/ 580292 h 1134208"/>
                  <a:gd name="connsiteX12" fmla="*/ 1749670 w 2039816"/>
                  <a:gd name="connsiteY12" fmla="*/ 228600 h 1134208"/>
                  <a:gd name="connsiteX13" fmla="*/ 1828800 w 2039816"/>
                  <a:gd name="connsiteY13" fmla="*/ 52754 h 1134208"/>
                  <a:gd name="connsiteX14" fmla="*/ 1652954 w 2039816"/>
                  <a:gd name="connsiteY14" fmla="*/ 0 h 1134208"/>
                  <a:gd name="connsiteX15" fmla="*/ 1283677 w 2039816"/>
                  <a:gd name="connsiteY15" fmla="*/ 131885 h 1134208"/>
                  <a:gd name="connsiteX16" fmla="*/ 826477 w 2039816"/>
                  <a:gd name="connsiteY16" fmla="*/ 527539 h 1134208"/>
                  <a:gd name="connsiteX17" fmla="*/ 316523 w 2039816"/>
                  <a:gd name="connsiteY17" fmla="*/ 360485 h 1134208"/>
                  <a:gd name="connsiteX18" fmla="*/ 131885 w 2039816"/>
                  <a:gd name="connsiteY18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31885 w 2039816"/>
                  <a:gd name="connsiteY17" fmla="*/ 518746 h 1134208"/>
                  <a:gd name="connsiteX0" fmla="*/ 0 w 2039816"/>
                  <a:gd name="connsiteY0" fmla="*/ 580292 h 1134208"/>
                  <a:gd name="connsiteX1" fmla="*/ 694593 w 2039816"/>
                  <a:gd name="connsiteY1" fmla="*/ 800100 h 1134208"/>
                  <a:gd name="connsiteX2" fmla="*/ 254977 w 2039816"/>
                  <a:gd name="connsiteY2" fmla="*/ 677008 h 1134208"/>
                  <a:gd name="connsiteX3" fmla="*/ 79131 w 2039816"/>
                  <a:gd name="connsiteY3" fmla="*/ 844062 h 1134208"/>
                  <a:gd name="connsiteX4" fmla="*/ 879231 w 2039816"/>
                  <a:gd name="connsiteY4" fmla="*/ 870439 h 1134208"/>
                  <a:gd name="connsiteX5" fmla="*/ 1608993 w 2039816"/>
                  <a:gd name="connsiteY5" fmla="*/ 1134208 h 1134208"/>
                  <a:gd name="connsiteX6" fmla="*/ 1828800 w 2039816"/>
                  <a:gd name="connsiteY6" fmla="*/ 949569 h 1134208"/>
                  <a:gd name="connsiteX7" fmla="*/ 1336431 w 2039816"/>
                  <a:gd name="connsiteY7" fmla="*/ 764931 h 1134208"/>
                  <a:gd name="connsiteX8" fmla="*/ 1749670 w 2039816"/>
                  <a:gd name="connsiteY8" fmla="*/ 826477 h 1134208"/>
                  <a:gd name="connsiteX9" fmla="*/ 2039816 w 2039816"/>
                  <a:gd name="connsiteY9" fmla="*/ 624254 h 1134208"/>
                  <a:gd name="connsiteX10" fmla="*/ 1397977 w 2039816"/>
                  <a:gd name="connsiteY10" fmla="*/ 580292 h 1134208"/>
                  <a:gd name="connsiteX11" fmla="*/ 1749670 w 2039816"/>
                  <a:gd name="connsiteY11" fmla="*/ 228600 h 1134208"/>
                  <a:gd name="connsiteX12" fmla="*/ 1828800 w 2039816"/>
                  <a:gd name="connsiteY12" fmla="*/ 52754 h 1134208"/>
                  <a:gd name="connsiteX13" fmla="*/ 1652954 w 2039816"/>
                  <a:gd name="connsiteY13" fmla="*/ 0 h 1134208"/>
                  <a:gd name="connsiteX14" fmla="*/ 1283677 w 2039816"/>
                  <a:gd name="connsiteY14" fmla="*/ 131885 h 1134208"/>
                  <a:gd name="connsiteX15" fmla="*/ 826477 w 2039816"/>
                  <a:gd name="connsiteY15" fmla="*/ 527539 h 1134208"/>
                  <a:gd name="connsiteX16" fmla="*/ 316523 w 2039816"/>
                  <a:gd name="connsiteY16" fmla="*/ 360485 h 1134208"/>
                  <a:gd name="connsiteX17" fmla="*/ 175846 w 2039816"/>
                  <a:gd name="connsiteY17" fmla="*/ 483577 h 113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39816" h="1134208">
                    <a:moveTo>
                      <a:pt x="0" y="580292"/>
                    </a:moveTo>
                    <a:lnTo>
                      <a:pt x="694593" y="800100"/>
                    </a:lnTo>
                    <a:lnTo>
                      <a:pt x="254977" y="677008"/>
                    </a:lnTo>
                    <a:lnTo>
                      <a:pt x="79131" y="844062"/>
                    </a:lnTo>
                    <a:lnTo>
                      <a:pt x="879231" y="870439"/>
                    </a:lnTo>
                    <a:lnTo>
                      <a:pt x="1608993" y="1134208"/>
                    </a:lnTo>
                    <a:lnTo>
                      <a:pt x="1828800" y="949569"/>
                    </a:lnTo>
                    <a:lnTo>
                      <a:pt x="1336431" y="764931"/>
                    </a:lnTo>
                    <a:lnTo>
                      <a:pt x="1749670" y="826477"/>
                    </a:lnTo>
                    <a:lnTo>
                      <a:pt x="2039816" y="624254"/>
                    </a:lnTo>
                    <a:lnTo>
                      <a:pt x="1397977" y="580292"/>
                    </a:lnTo>
                    <a:lnTo>
                      <a:pt x="1749670" y="228600"/>
                    </a:lnTo>
                    <a:lnTo>
                      <a:pt x="1828800" y="52754"/>
                    </a:lnTo>
                    <a:lnTo>
                      <a:pt x="1652954" y="0"/>
                    </a:lnTo>
                    <a:lnTo>
                      <a:pt x="1283677" y="131885"/>
                    </a:lnTo>
                    <a:lnTo>
                      <a:pt x="826477" y="527539"/>
                    </a:lnTo>
                    <a:lnTo>
                      <a:pt x="316523" y="360485"/>
                    </a:lnTo>
                    <a:lnTo>
                      <a:pt x="175846" y="483577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0979172A-BD3F-CEBF-7A7D-2A822424E6EE}"/>
                  </a:ext>
                </a:extLst>
              </p:cNvPr>
              <p:cNvSpPr/>
              <p:nvPr/>
            </p:nvSpPr>
            <p:spPr>
              <a:xfrm>
                <a:off x="3429000" y="4404946"/>
                <a:ext cx="703385" cy="677008"/>
              </a:xfrm>
              <a:custGeom>
                <a:avLst/>
                <a:gdLst>
                  <a:gd name="connsiteX0" fmla="*/ 685800 w 703385"/>
                  <a:gd name="connsiteY0" fmla="*/ 0 h 677008"/>
                  <a:gd name="connsiteX1" fmla="*/ 0 w 703385"/>
                  <a:gd name="connsiteY1" fmla="*/ 633046 h 677008"/>
                  <a:gd name="connsiteX2" fmla="*/ 149469 w 703385"/>
                  <a:gd name="connsiteY2" fmla="*/ 677008 h 677008"/>
                  <a:gd name="connsiteX3" fmla="*/ 703385 w 703385"/>
                  <a:gd name="connsiteY3" fmla="*/ 96716 h 677008"/>
                  <a:gd name="connsiteX4" fmla="*/ 685800 w 703385"/>
                  <a:gd name="connsiteY4" fmla="*/ 0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385" h="677008">
                    <a:moveTo>
                      <a:pt x="685800" y="0"/>
                    </a:moveTo>
                    <a:lnTo>
                      <a:pt x="0" y="633046"/>
                    </a:lnTo>
                    <a:lnTo>
                      <a:pt x="149469" y="677008"/>
                    </a:lnTo>
                    <a:lnTo>
                      <a:pt x="703385" y="96716"/>
                    </a:lnTo>
                    <a:lnTo>
                      <a:pt x="685800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34C78F04-442E-D267-C30E-987D3784FA8F}"/>
                  </a:ext>
                </a:extLst>
              </p:cNvPr>
              <p:cNvSpPr/>
              <p:nvPr/>
            </p:nvSpPr>
            <p:spPr>
              <a:xfrm>
                <a:off x="3123394" y="4736856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AD4DF336-C195-12CA-D519-2CCB3BC258D9}"/>
                  </a:ext>
                </a:extLst>
              </p:cNvPr>
              <p:cNvSpPr/>
              <p:nvPr/>
            </p:nvSpPr>
            <p:spPr>
              <a:xfrm>
                <a:off x="3400352" y="4748579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A89CE62B-6B24-08F3-023D-53DA04CA7CAD}"/>
                  </a:ext>
                </a:extLst>
              </p:cNvPr>
              <p:cNvSpPr/>
              <p:nvPr/>
            </p:nvSpPr>
            <p:spPr>
              <a:xfrm>
                <a:off x="3371850" y="497205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16A83658-C386-0636-FD5D-C5274FD3D845}"/>
                  </a:ext>
                </a:extLst>
              </p:cNvPr>
              <p:cNvSpPr/>
              <p:nvPr/>
            </p:nvSpPr>
            <p:spPr>
              <a:xfrm>
                <a:off x="3123394" y="4961060"/>
                <a:ext cx="114300" cy="17145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B487602C-6E3D-16E6-5E0B-E8999EA2C9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975" y="4307173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161D19DE-68AE-8932-2ADA-2046897647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8779" y="4545094"/>
                <a:ext cx="608862" cy="475842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EC53A41-D68B-35ED-F20B-C18362282745}"/>
              </a:ext>
            </a:extLst>
          </p:cNvPr>
          <p:cNvSpPr txBox="1"/>
          <p:nvPr/>
        </p:nvSpPr>
        <p:spPr>
          <a:xfrm>
            <a:off x="7046842" y="628860"/>
            <a:ext cx="47111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Triggers:</a:t>
            </a:r>
            <a:r>
              <a:rPr lang="en-US" sz="3200" dirty="0">
                <a:solidFill>
                  <a:schemeClr val="bg1"/>
                </a:solidFill>
              </a:rPr>
              <a:t> (these “buttons”).</a:t>
            </a:r>
          </a:p>
          <a:p>
            <a:r>
              <a:rPr lang="en-US" sz="3200" dirty="0">
                <a:solidFill>
                  <a:schemeClr val="bg1"/>
                </a:solidFill>
              </a:rPr>
              <a:t>Look at the timeline </a:t>
            </a:r>
            <a:r>
              <a:rPr lang="en-US" sz="32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36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3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0" fill="hold"/>
                                        <p:tgtEl>
                                          <p:spTgt spid="82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37109 -0.48958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55" y="-2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05585F-7CA0-5726-B544-602F55AA4D92}"/>
              </a:ext>
            </a:extLst>
          </p:cNvPr>
          <p:cNvSpPr txBox="1"/>
          <p:nvPr/>
        </p:nvSpPr>
        <p:spPr>
          <a:xfrm>
            <a:off x="1751308" y="1115878"/>
            <a:ext cx="95314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Method 3</a:t>
            </a:r>
            <a:r>
              <a:rPr lang="en-US" sz="4000" dirty="0"/>
              <a:t>:</a:t>
            </a:r>
          </a:p>
          <a:p>
            <a:r>
              <a:rPr lang="en-US" sz="4000" dirty="0"/>
              <a:t>Animations that embed video or “animated gif” files that possess their own intrinsic animation. </a:t>
            </a:r>
          </a:p>
        </p:txBody>
      </p:sp>
    </p:spTree>
    <p:extLst>
      <p:ext uri="{BB962C8B-B14F-4D97-AF65-F5344CB8AC3E}">
        <p14:creationId xmlns:p14="http://schemas.microsoft.com/office/powerpoint/2010/main" val="2194413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05585F-7CA0-5726-B544-602F55AA4D92}"/>
              </a:ext>
            </a:extLst>
          </p:cNvPr>
          <p:cNvSpPr txBox="1"/>
          <p:nvPr/>
        </p:nvSpPr>
        <p:spPr>
          <a:xfrm>
            <a:off x="1022887" y="635431"/>
            <a:ext cx="10197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Here is an embedded .mp4… </a:t>
            </a:r>
          </a:p>
        </p:txBody>
      </p:sp>
      <p:pic>
        <p:nvPicPr>
          <p:cNvPr id="3" name="bottle3">
            <a:hlinkClick r:id="" action="ppaction://media"/>
            <a:extLst>
              <a:ext uri="{FF2B5EF4-FFF2-40B4-BE49-F238E27FC236}">
                <a16:creationId xmlns:a16="http://schemas.microsoft.com/office/drawing/2014/main" id="{016F5E5F-9774-6D71-EA49-FE41EB8566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48799" y="1348352"/>
            <a:ext cx="8761711" cy="492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3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black line&#10;&#10;Description automatically generated">
            <a:extLst>
              <a:ext uri="{FF2B5EF4-FFF2-40B4-BE49-F238E27FC236}">
                <a16:creationId xmlns:a16="http://schemas.microsoft.com/office/drawing/2014/main" id="{528B8728-6B98-5ACF-D7B8-CA448AFF9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639635"/>
            <a:ext cx="5715000" cy="34385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B75860-A74C-DCE5-1982-EE039FC65872}"/>
              </a:ext>
            </a:extLst>
          </p:cNvPr>
          <p:cNvSpPr txBox="1"/>
          <p:nvPr/>
        </p:nvSpPr>
        <p:spPr>
          <a:xfrm>
            <a:off x="712922" y="449452"/>
            <a:ext cx="105388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 made this plot in Excel, then used Excel animation tools, then did a screen capture of the animation, and saved it as a .gif…</a:t>
            </a:r>
          </a:p>
        </p:txBody>
      </p:sp>
    </p:spTree>
    <p:extLst>
      <p:ext uri="{BB962C8B-B14F-4D97-AF65-F5344CB8AC3E}">
        <p14:creationId xmlns:p14="http://schemas.microsoft.com/office/powerpoint/2010/main" val="1168721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B75860-A74C-DCE5-1982-EE039FC65872}"/>
              </a:ext>
            </a:extLst>
          </p:cNvPr>
          <p:cNvSpPr txBox="1"/>
          <p:nvPr/>
        </p:nvSpPr>
        <p:spPr>
          <a:xfrm>
            <a:off x="712922" y="449451"/>
            <a:ext cx="381258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 made this animation in Mathematica and then saved it as a .gif right from inside Mathematica…</a:t>
            </a:r>
          </a:p>
        </p:txBody>
      </p:sp>
      <p:pic>
        <p:nvPicPr>
          <p:cNvPr id="5" name="Picture 4" descr="A drawing of a line going down a slope&#10;&#10;Description automatically generated">
            <a:extLst>
              <a:ext uri="{FF2B5EF4-FFF2-40B4-BE49-F238E27FC236}">
                <a16:creationId xmlns:a16="http://schemas.microsoft.com/office/drawing/2014/main" id="{96D22911-CB80-0B4E-6728-919C7294C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738" y="230537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97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777</Words>
  <Application>Microsoft Office PowerPoint</Application>
  <PresentationFormat>Widescreen</PresentationFormat>
  <Paragraphs>79</Paragraphs>
  <Slides>24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Symbol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Pogozelski</dc:creator>
  <cp:lastModifiedBy>Edward Pogozelski</cp:lastModifiedBy>
  <cp:revision>22</cp:revision>
  <dcterms:created xsi:type="dcterms:W3CDTF">2024-02-29T13:13:07Z</dcterms:created>
  <dcterms:modified xsi:type="dcterms:W3CDTF">2024-03-07T18:30:14Z</dcterms:modified>
</cp:coreProperties>
</file>